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7077" r:id="rId4"/>
  </p:sldMasterIdLst>
  <p:notesMasterIdLst>
    <p:notesMasterId r:id="rId11"/>
  </p:notesMasterIdLst>
  <p:handoutMasterIdLst>
    <p:handoutMasterId r:id="rId12"/>
  </p:handoutMasterIdLst>
  <p:sldIdLst>
    <p:sldId id="559" r:id="rId5"/>
    <p:sldId id="527" r:id="rId6"/>
    <p:sldId id="584" r:id="rId7"/>
    <p:sldId id="585" r:id="rId8"/>
    <p:sldId id="586" r:id="rId9"/>
    <p:sldId id="587" r:id="rId10"/>
  </p:sldIdLst>
  <p:sldSz cx="9144000" cy="6858000" type="screen4x3"/>
  <p:notesSz cx="7315200" cy="9601200"/>
  <p:custDataLst>
    <p:tags r:id="rId1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Osaka" charset="0"/>
        <a:cs typeface="Osaka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269ED55E-3D97-8B4D-AA94-1FEA1D660791}">
          <p14:sldIdLst>
            <p14:sldId id="559"/>
            <p14:sldId id="527"/>
            <p14:sldId id="584"/>
            <p14:sldId id="585"/>
            <p14:sldId id="586"/>
            <p14:sldId id="58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00"/>
    <a:srgbClr val="D2D565"/>
    <a:srgbClr val="FFFFFF"/>
    <a:srgbClr val="698CBF"/>
    <a:srgbClr val="E6E2E4"/>
    <a:srgbClr val="F4F2F3"/>
    <a:srgbClr val="B1EE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42" autoAdjust="0"/>
    <p:restoredTop sz="97025" autoAdjust="0"/>
  </p:normalViewPr>
  <p:slideViewPr>
    <p:cSldViewPr>
      <p:cViewPr varScale="1">
        <p:scale>
          <a:sx n="84" d="100"/>
          <a:sy n="84" d="100"/>
        </p:scale>
        <p:origin x="-1408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-3360" y="-11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tags" Target="tags/tag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t" anchorCtr="0" compatLnSpc="1">
            <a:prstTxWarp prst="textNoShape">
              <a:avLst/>
            </a:prstTxWarp>
          </a:bodyPr>
          <a:lstStyle>
            <a:lvl1pPr defTabSz="973606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Science Nspired: Modules in Biology, Chemistry, and Physics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t" anchorCtr="0" compatLnSpc="1">
            <a:prstTxWarp prst="textNoShape">
              <a:avLst/>
            </a:prstTxWarp>
          </a:bodyPr>
          <a:lstStyle>
            <a:lvl1pPr algn="r" defTabSz="973606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24, 2012</a:t>
            </a:r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b" anchorCtr="0" compatLnSpc="1">
            <a:prstTxWarp prst="textNoShape">
              <a:avLst/>
            </a:prstTxWarp>
          </a:bodyPr>
          <a:lstStyle>
            <a:lvl1pPr defTabSz="973606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(c) 2012 Texas Instruments Inc.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b" anchorCtr="0" compatLnSpc="1">
            <a:prstTxWarp prst="textNoShape">
              <a:avLst/>
            </a:prstTxWarp>
          </a:bodyPr>
          <a:lstStyle>
            <a:lvl1pPr algn="r" defTabSz="973138">
              <a:defRPr sz="1300">
                <a:latin typeface="Arial" pitchFamily="34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fld id="{818B3DCC-95CD-AB43-BDEF-1FD0ED860F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520389"/>
      </p:ext>
    </p:extLst>
  </p:cSld>
  <p:clrMap bg1="lt1" tx1="dk1" bg2="lt2" tx2="dk2" accent1="accent1" accent2="accent2" accent3="accent3" accent4="accent4" accent5="accent5" accent6="accent6" hlink="hlink" folHlink="folHlink"/>
  <p:hf sldNum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t" anchorCtr="0" compatLnSpc="1">
            <a:prstTxWarp prst="textNoShape">
              <a:avLst/>
            </a:prstTxWarp>
          </a:bodyPr>
          <a:lstStyle>
            <a:lvl1pPr defTabSz="973606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Science Nspired: Modules in Biology, Chemistry, and Physics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t" anchorCtr="0" compatLnSpc="1">
            <a:prstTxWarp prst="textNoShape">
              <a:avLst/>
            </a:prstTxWarp>
          </a:bodyPr>
          <a:lstStyle>
            <a:lvl1pPr algn="r" defTabSz="973606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24, 2012</a:t>
            </a:r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2188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b" anchorCtr="0" compatLnSpc="1">
            <a:prstTxWarp prst="textNoShape">
              <a:avLst/>
            </a:prstTxWarp>
          </a:bodyPr>
          <a:lstStyle>
            <a:lvl1pPr defTabSz="973606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(c) 2012 Texas Instruments Inc.</a:t>
            </a:r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41" tIns="48721" rIns="97441" bIns="48721" numCol="1" anchor="b" anchorCtr="0" compatLnSpc="1">
            <a:prstTxWarp prst="textNoShape">
              <a:avLst/>
            </a:prstTxWarp>
          </a:bodyPr>
          <a:lstStyle>
            <a:lvl1pPr algn="r" defTabSz="973138">
              <a:defRPr sz="1300">
                <a:latin typeface="Arial" pitchFamily="34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fld id="{785D6A14-6539-794E-8F4B-D345A0E96B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822403"/>
      </p:ext>
    </p:extLst>
  </p:cSld>
  <p:clrMap bg1="lt1" tx1="dk1" bg2="lt2" tx2="dk2" accent1="accent1" accent2="accent2" accent3="accent3" accent4="accent4" accent5="accent5" accent6="accent6" hlink="hlink" folHlink="folHlink"/>
  <p:hf sldNum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Science Nspired: Modules in Biology, Chemistry, and Physics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April 24,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(c) 2012 Texas Instruments Inc.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408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2209A540-2EA0-F146-A294-C47A678D9256}" type="datetimeFigureOut">
              <a:rPr lang="en-US"/>
              <a:pPr>
                <a:defRPr/>
              </a:pPr>
              <a:t>4/8/14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B0B9C611-0853-BB4A-8F48-B50549EBD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73524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20170B53-8B89-EF4C-BC50-55DA42CFD2A3}" type="datetimeFigureOut">
              <a:rPr lang="en-US"/>
              <a:pPr>
                <a:defRPr/>
              </a:pPr>
              <a:t>4/8/14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37A24EA9-28B9-4940-99EA-8B361C10A8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00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1AE34004-FBC2-EC4B-8BF5-305899F1210C}" type="datetimeFigureOut">
              <a:rPr lang="en-US"/>
              <a:pPr>
                <a:defRPr/>
              </a:pPr>
              <a:t>4/8/14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7460B189-C622-AF4B-B5F6-FF22D2A9B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43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3A7E8C6D-0AC8-CE48-AC69-22ABB403687B}" type="datetimeFigureOut">
              <a:rPr lang="en-US"/>
              <a:pPr>
                <a:defRPr/>
              </a:pPr>
              <a:t>4/8/14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835BA5FB-F60C-F44E-9370-D7DEA213BC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58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E16E965D-9016-BF4C-9795-28B18C6BD9BE}" type="datetimeFigureOut">
              <a:rPr lang="en-US"/>
              <a:pPr>
                <a:defRPr/>
              </a:pPr>
              <a:t>4/8/14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79B34F90-D2D7-334C-B530-E461ED9F1A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782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048000"/>
            <a:ext cx="66294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16792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10" descr="Plus-bkg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55626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>
            <a:noAutofit/>
          </a:bodyPr>
          <a:lstStyle>
            <a:lvl1pPr algn="l">
              <a:defRPr sz="7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246149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048000"/>
            <a:ext cx="66294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585528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10" descr="Plus-bkg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55626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>
            <a:noAutofit/>
          </a:bodyPr>
          <a:lstStyle>
            <a:lvl1pPr algn="l">
              <a:defRPr sz="7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58010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048000"/>
            <a:ext cx="66294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21078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10" descr="Plus-bkg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55626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>
            <a:noAutofit/>
          </a:bodyPr>
          <a:lstStyle>
            <a:lvl1pPr algn="l">
              <a:defRPr sz="7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17060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08D394EA-B493-D449-BB05-51C2ED4F3215}" type="datetimeFigureOut">
              <a:rPr lang="en-US"/>
              <a:pPr>
                <a:defRPr/>
              </a:pPr>
              <a:t>4/8/14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430DDAB9-51A3-1540-9925-BFE3A70F26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613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9AE57644-3DEC-DA48-8213-141C0241BA1B}" type="datetimeFigureOut">
              <a:rPr lang="en-US"/>
              <a:pPr>
                <a:defRPr/>
              </a:pPr>
              <a:t>4/8/14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1CE953D6-4124-4047-B2C5-0E0603D8DB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855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15A1AB81-389D-7249-8B0E-5685DDB1116B}" type="datetimeFigureOut">
              <a:rPr lang="en-US"/>
              <a:pPr>
                <a:defRPr/>
              </a:pPr>
              <a:t>4/8/14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25D87073-3905-DD40-BC89-EACAE6D6F5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282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4CFCE2B4-96D3-304A-83BE-39A95B389E78}" type="datetimeFigureOut">
              <a:rPr lang="en-US"/>
              <a:pPr>
                <a:defRPr/>
              </a:pPr>
              <a:t>4/8/14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55C2771D-AE20-2244-AE38-E22169BA8F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62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F534B55C-3B59-8C46-A2BC-B4A30A7B2FFF}" type="datetimeFigureOut">
              <a:rPr lang="en-US"/>
              <a:pPr>
                <a:defRPr/>
              </a:pPr>
              <a:t>4/8/14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FADAADC3-71F8-E64B-BC45-50BDA0FF11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920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8636898F-9F10-D447-8A6F-2F63AC729C5B}" type="datetimeFigureOut">
              <a:rPr lang="en-US"/>
              <a:pPr>
                <a:defRPr/>
              </a:pPr>
              <a:t>4/8/14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25252"/>
                </a:solidFill>
                <a:cs typeface="Arial" charset="0"/>
              </a:defRPr>
            </a:lvl1pPr>
          </a:lstStyle>
          <a:p>
            <a:pPr>
              <a:defRPr/>
            </a:pPr>
            <a:fld id="{A61249B5-FB41-8145-AE44-EF87C30BE9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45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7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 userDrawn="1"/>
        </p:nvSpPr>
        <p:spPr bwMode="auto">
          <a:xfrm>
            <a:off x="34925" y="6494463"/>
            <a:ext cx="533400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Osaka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363F0D2D-3AB4-534B-A1CA-A20A00978AD0}" type="slidenum">
              <a:rPr lang="en-US" sz="1200" smtClean="0">
                <a:solidFill>
                  <a:srgbClr val="E6E2E4"/>
                </a:solidFill>
                <a:cs typeface="+mn-cs"/>
              </a:rPr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en-US" sz="1200" smtClean="0">
              <a:solidFill>
                <a:srgbClr val="E6E2E4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14" r:id="rId1"/>
    <p:sldLayoutId id="2147487111" r:id="rId2"/>
    <p:sldLayoutId id="2147487115" r:id="rId3"/>
    <p:sldLayoutId id="2147487116" r:id="rId4"/>
    <p:sldLayoutId id="2147487117" r:id="rId5"/>
    <p:sldLayoutId id="2147487118" r:id="rId6"/>
    <p:sldLayoutId id="2147487119" r:id="rId7"/>
    <p:sldLayoutId id="2147487120" r:id="rId8"/>
    <p:sldLayoutId id="2147487121" r:id="rId9"/>
    <p:sldLayoutId id="2147487122" r:id="rId10"/>
    <p:sldLayoutId id="2147487123" r:id="rId11"/>
    <p:sldLayoutId id="2147487124" r:id="rId12"/>
    <p:sldLayoutId id="2147487125" r:id="rId13"/>
    <p:sldLayoutId id="2147487112" r:id="rId14"/>
    <p:sldLayoutId id="2147487126" r:id="rId15"/>
    <p:sldLayoutId id="2147487113" r:id="rId16"/>
    <p:sldLayoutId id="2147487127" r:id="rId17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 b="0" i="0" u="none" kern="1200">
          <a:solidFill>
            <a:schemeClr val="accent1"/>
          </a:solidFill>
          <a:latin typeface="+mj-lt"/>
          <a:ea typeface="ＭＳ Ｐゴシック" charset="0"/>
          <a:cs typeface="Myriad Pro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Lucida Grande" charset="0"/>
        <a:buChar char="»"/>
        <a:defRPr sz="3200" kern="1200">
          <a:solidFill>
            <a:schemeClr val="tx1"/>
          </a:solidFill>
          <a:latin typeface="+mn-lt"/>
          <a:ea typeface="ＭＳ Ｐゴシック" charset="0"/>
          <a:cs typeface="Myriad Pro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Lucida Grande" charset="0"/>
        <a:buChar char="»"/>
        <a:defRPr sz="2800" b="0" i="0" u="none" kern="1200">
          <a:solidFill>
            <a:schemeClr val="tx1"/>
          </a:solidFill>
          <a:latin typeface="+mn-lt"/>
          <a:ea typeface="ＭＳ Ｐゴシック" charset="0"/>
          <a:cs typeface="Myriad Pro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Lucida Grande" charset="0"/>
        <a:buChar char="»"/>
        <a:defRPr sz="2400" kern="1200">
          <a:solidFill>
            <a:schemeClr val="tx1"/>
          </a:solidFill>
          <a:latin typeface="+mn-lt"/>
          <a:ea typeface="ＭＳ Ｐゴシック" charset="0"/>
          <a:cs typeface="Myriad Pro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Lucida Grande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yriad Pro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Lucida Grande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yriad Pro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56" y="764704"/>
            <a:ext cx="8229600" cy="2895600"/>
          </a:xfrm>
        </p:spPr>
        <p:txBody>
          <a:bodyPr/>
          <a:lstStyle/>
          <a:p>
            <a:r>
              <a:rPr lang="en-US" sz="4800" dirty="0" err="1" smtClean="0">
                <a:solidFill>
                  <a:schemeClr val="bg1"/>
                </a:solidFill>
              </a:rPr>
              <a:t>Vernier</a:t>
            </a:r>
            <a:r>
              <a:rPr lang="en-US" sz="4800" dirty="0" smtClean="0">
                <a:solidFill>
                  <a:schemeClr val="bg1"/>
                </a:solidFill>
              </a:rPr>
              <a:t>® </a:t>
            </a:r>
            <a:r>
              <a:rPr lang="en-US" sz="4800" dirty="0" smtClean="0">
                <a:solidFill>
                  <a:schemeClr val="bg1"/>
                </a:solidFill>
              </a:rPr>
              <a:t>Sensors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428128" y="5589240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 typeface="Lucida Grande" charset="0"/>
              <a:buNone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Myriad Pro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Lucida Grande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Myriad Pro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Lucida Grande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Myriad Pro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Lucida Grande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Myriad Pro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Lucida Grande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Myriad Pro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>
                <a:solidFill>
                  <a:schemeClr val="bg1"/>
                </a:solidFill>
              </a:rPr>
              <a:t>education.ti.com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tiwebinars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451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533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Calculator-Based Laboratory 2</a:t>
            </a:r>
            <a:endParaRPr lang="en-US" dirty="0">
              <a:latin typeface="Arial" charset="0"/>
              <a:ea typeface="Osaka" charset="0"/>
              <a:cs typeface="Osaka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628799"/>
            <a:ext cx="4680520" cy="322955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10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533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EasyTemp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™ USB Temperature Sensor</a:t>
            </a:r>
            <a:endParaRPr lang="en-US" dirty="0">
              <a:latin typeface="Arial" charset="0"/>
              <a:ea typeface="Osaka" charset="0"/>
              <a:cs typeface="Osaka" charset="0"/>
            </a:endParaRPr>
          </a:p>
        </p:txBody>
      </p:sp>
      <p:pic>
        <p:nvPicPr>
          <p:cNvPr id="2" name="Picture 1" descr="Vernier_Easy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40768"/>
            <a:ext cx="6876256" cy="389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93811"/>
      </p:ext>
    </p:extLst>
  </p:cSld>
  <p:clrMapOvr>
    <a:masterClrMapping/>
  </p:clrMapOvr>
  <p:transition xmlns:p14="http://schemas.microsoft.com/office/powerpoint/2010/main" spd="slow" advClick="0" advTm="10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533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Calculator-Based Ranger 2™ (CBR 2)</a:t>
            </a:r>
            <a:endParaRPr lang="en-US" dirty="0">
              <a:latin typeface="Arial" charset="0"/>
              <a:ea typeface="Osaka" charset="0"/>
              <a:cs typeface="Osak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59" y="1844824"/>
            <a:ext cx="6407855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506298"/>
      </p:ext>
    </p:extLst>
  </p:cSld>
  <p:clrMapOvr>
    <a:masterClrMapping/>
  </p:clrMapOvr>
  <p:transition xmlns:p14="http://schemas.microsoft.com/office/powerpoint/2010/main" spd="slow" advClick="0" advTm="10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533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Gas Pressure Sensor</a:t>
            </a:r>
            <a:endParaRPr lang="en-US" dirty="0">
              <a:latin typeface="Arial" charset="0"/>
              <a:ea typeface="Osaka" charset="0"/>
              <a:cs typeface="Osaka" charset="0"/>
            </a:endParaRPr>
          </a:p>
        </p:txBody>
      </p:sp>
      <p:pic>
        <p:nvPicPr>
          <p:cNvPr id="2" name="Picture 1" descr="Vernier_Gas_Pressure_Senso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1320800"/>
            <a:ext cx="7493000" cy="421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1959"/>
      </p:ext>
    </p:extLst>
  </p:cSld>
  <p:clrMapOvr>
    <a:masterClrMapping/>
  </p:clrMapOvr>
  <p:transition xmlns:p14="http://schemas.microsoft.com/office/powerpoint/2010/main" spd="slow" advClick="0" advTm="10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533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TI-Nspire™ Lab Cradle</a:t>
            </a:r>
            <a:endParaRPr lang="en-US" dirty="0">
              <a:latin typeface="Arial" charset="0"/>
              <a:ea typeface="Osaka" charset="0"/>
              <a:cs typeface="Osaka" charset="0"/>
            </a:endParaRPr>
          </a:p>
        </p:txBody>
      </p:sp>
      <p:pic>
        <p:nvPicPr>
          <p:cNvPr id="2" name="Picture 1" descr="TI-Nspire_Lab_Crad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12776"/>
            <a:ext cx="4116164" cy="395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40560"/>
      </p:ext>
    </p:extLst>
  </p:cSld>
  <p:clrMapOvr>
    <a:masterClrMapping/>
  </p:clrMapOvr>
  <p:transition xmlns:p14="http://schemas.microsoft.com/office/powerpoint/2010/main" spd="slow" advClick="0" advTm="10000"/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9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 - &amp;quot;Modeling with Mathematics in the Common Core Algebra Classroom with the TI-84 Plus Family&amp;quot;&quot;/&gt;&lt;property id=&quot;20307&quot; value=&quot;559&quot;/&gt;&lt;/object&gt;&lt;object type=&quot;3&quot; unique_id=&quot;10004&quot;&gt;&lt;property id=&quot;20148&quot; value=&quot;5&quot;/&gt;&lt;property id=&quot;20300&quot; value=&quot;Slide 2 - &amp;quot;Moderator Bio&amp;quot;&quot;/&gt;&lt;property id=&quot;20307&quot; value=&quot;527&quot;/&gt;&lt;/object&gt;&lt;object type=&quot;3&quot; unique_id=&quot;10005&quot;&gt;&lt;property id=&quot;20148&quot; value=&quot;5&quot;/&gt;&lt;property id=&quot;20300&quot; value=&quot;Slide 3 - &amp;quot;Panelists’ Bios&amp;quot;&quot;/&gt;&lt;property id=&quot;20307&quot; value=&quot;578&quot;/&gt;&lt;/object&gt;&lt;object type=&quot;3&quot; unique_id=&quot;10006&quot;&gt;&lt;property id=&quot;20148&quot; value=&quot;5&quot;/&gt;&lt;property id=&quot;20300&quot; value=&quot;Slide 4 - &amp;quot;Chat &amp;amp; Questions?&amp;quot;&quot;/&gt;&lt;property id=&quot;20307&quot; value=&quot;563&quot;/&gt;&lt;/object&gt;&lt;object type=&quot;3&quot; unique_id=&quot;10007&quot;&gt;&lt;property id=&quot;20148&quot; value=&quot;5&quot;/&gt;&lt;property id=&quot;20300&quot; value=&quot;Slide 5 - &amp;quot;Audio&amp;quot;&quot;/&gt;&lt;property id=&quot;20307&quot; value=&quot;529&quot;/&gt;&lt;/object&gt;&lt;object type=&quot;3&quot; unique_id=&quot;10008&quot;&gt;&lt;property id=&quot;20148&quot; value=&quot;5&quot;/&gt;&lt;property id=&quot;20300&quot; value=&quot;Slide 6 - &amp;quot;Agenda&amp;quot;&quot;/&gt;&lt;property id=&quot;20307&quot; value=&quot;580&quot;/&gt;&lt;/object&gt;&lt;object type=&quot;3&quot; unique_id=&quot;10009&quot;&gt;&lt;property id=&quot;20148&quot; value=&quot;5&quot;/&gt;&lt;property id=&quot;20300&quot; value=&quot;Slide 7 - &amp;quot;Expected Outcomes:&amp;quot;&quot;/&gt;&lt;property id=&quot;20307&quot; value=&quot;581&quot;/&gt;&lt;/object&gt;&lt;object type=&quot;3&quot; unique_id=&quot;10010&quot;&gt;&lt;property id=&quot;20148&quot; value=&quot;5&quot;/&gt;&lt;property id=&quot;20300&quot; value=&quot;Slide 8 - &amp;quot;Chat &amp;amp; Questions?&amp;quot;&quot;/&gt;&lt;property id=&quot;20307&quot; value=&quot;562&quot;/&gt;&lt;/object&gt;&lt;object type=&quot;3&quot; unique_id=&quot;10011&quot;&gt;&lt;property id=&quot;20148&quot; value=&quot;5&quot;/&gt;&lt;property id=&quot;20300&quot; value=&quot;Slide 10 - &amp;quot;STEM Behind Hollywood&amp;quot;&quot;/&gt;&lt;property id=&quot;20307&quot; value=&quot;560&quot;/&gt;&lt;/object&gt;&lt;object type=&quot;3&quot; unique_id=&quot;10012&quot;&gt;&lt;property id=&quot;20148&quot; value=&quot;5&quot;/&gt;&lt;property id=&quot;20300&quot; value=&quot;Slide 11 - &amp;quot;TI on TeacherTube&amp;quot;&quot;/&gt;&lt;property id=&quot;20307&quot; value=&quot;561&quot;/&gt;&lt;/object&gt;&lt;object type=&quot;3&quot; unique_id=&quot;10013&quot;&gt;&lt;property id=&quot;20148&quot; value=&quot;5&quot;/&gt;&lt;property id=&quot;20300&quot; value=&quot;Slide 12 - &amp;quot;2014 T3™ International Conference&amp;quot;&quot;/&gt;&lt;property id=&quot;20307&quot; value=&quot;572&quot;/&gt;&lt;/object&gt;&lt;object type=&quot;3&quot; unique_id=&quot;10014&quot;&gt;&lt;property id=&quot;20148&quot; value=&quot;5&quot;/&gt;&lt;property id=&quot;20300&quot; value=&quot;Slide 13 - &amp;quot;Upcoming T3 Webinars &amp;quot;&quot;/&gt;&lt;property id=&quot;20307&quot; value=&quot;579&quot;/&gt;&lt;/object&gt;&lt;object type=&quot;3&quot; unique_id=&quot;10015&quot;&gt;&lt;property id=&quot;20148&quot; value=&quot;5&quot;/&gt;&lt;property id=&quot;20300&quot; value=&quot;Slide 14 - &amp;quot;Stay Connected with TI&amp;quot;&quot;/&gt;&lt;property id=&quot;20307&quot; value=&quot;540&quot;/&gt;&lt;/object&gt;&lt;object type=&quot;3&quot; unique_id=&quot;10016&quot;&gt;&lt;property id=&quot;20148&quot; value=&quot;5&quot;/&gt;&lt;property id=&quot;20300&quot; value=&quot;Slide 15 - &amp;quot;Get your Certificate of Attendance&amp;amp;#x09;&amp;quot;&quot;/&gt;&lt;property id=&quot;20307&quot; value=&quot;567&quot;/&gt;&lt;/object&gt;&lt;object type=&quot;3&quot; unique_id=&quot;10017&quot;&gt;&lt;property id=&quot;20148&quot; value=&quot;5&quot;/&gt;&lt;property id=&quot;20300&quot; value=&quot;Slide 16 - &amp;quot;Wrap Up and Final Q&amp;amp;A’s&amp;quot;&quot;/&gt;&lt;property id=&quot;20307&quot; value=&quot;568&quot;/&gt;&lt;/object&gt;&lt;object type=&quot;3&quot; unique_id=&quot;10018&quot;&gt;&lt;property id=&quot;20148&quot; value=&quot;5&quot;/&gt;&lt;property id=&quot;20300&quot; value=&quot;Slide 17 - &amp;quot;Thank you!&amp;quot;&quot;/&gt;&lt;property id=&quot;20307&quot; value=&quot;569&quot;/&gt;&lt;/object&gt;&lt;object type=&quot;3&quot; unique_id=&quot;10019&quot;&gt;&lt;property id=&quot;20148&quot; value=&quot;5&quot;/&gt;&lt;property id=&quot;20300&quot; value=&quot;Slide 18 - &amp;quot;Certificate of Attendance&amp;quot;&quot;/&gt;&lt;property id=&quot;20307&quot; value=&quot;570&quot;/&gt;&lt;/object&gt;&lt;object type=&quot;3&quot; unique_id=&quot;10094&quot;&gt;&lt;property id=&quot;20148&quot; value=&quot;5&quot;/&gt;&lt;property id=&quot;20300&quot; value=&quot;Slide 9&quot;/&gt;&lt;property id=&quot;20307&quot; value=&quot;582&quot;/&gt;&lt;/object&gt;&lt;/object&gt;&lt;object type=&quot;8&quot; unique_id=&quot;1003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ET_new">
  <a:themeElements>
    <a:clrScheme name="Custom 1">
      <a:dk1>
        <a:srgbClr val="525252"/>
      </a:dk1>
      <a:lt1>
        <a:srgbClr val="FFFFFF"/>
      </a:lt1>
      <a:dk2>
        <a:srgbClr val="000000"/>
      </a:dk2>
      <a:lt2>
        <a:srgbClr val="FFFFFF"/>
      </a:lt2>
      <a:accent1>
        <a:srgbClr val="D1282E"/>
      </a:accent1>
      <a:accent2>
        <a:srgbClr val="363636"/>
      </a:accent2>
      <a:accent3>
        <a:srgbClr val="888888"/>
      </a:accent3>
      <a:accent4>
        <a:srgbClr val="8064A2"/>
      </a:accent4>
      <a:accent5>
        <a:srgbClr val="4BACC6"/>
      </a:accent5>
      <a:accent6>
        <a:srgbClr val="F79646"/>
      </a:accent6>
      <a:hlink>
        <a:srgbClr val="1973B4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BDD15A0F53DE49B8DF2421F7C42DF5" ma:contentTypeVersion="0" ma:contentTypeDescription="Create a new document." ma:contentTypeScope="" ma:versionID="3e408dd8b3b6d2c0676be02ee78edad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2eea07e5695b903853a80957250734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Activity 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71079D7-CDC6-4D15-AC8A-1108BE93E4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1AFEA22-1423-4879-9484-FD7C7B11F86C}">
  <ds:schemaRefs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3CA709B-4B37-48A2-96BB-3EFFF46091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ET_new.thmx</Template>
  <TotalTime>57763</TotalTime>
  <Words>58</Words>
  <Application>Microsoft Macintosh PowerPoint</Application>
  <PresentationFormat>On-screen Show (4:3)</PresentationFormat>
  <Paragraphs>10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ET_new</vt:lpstr>
      <vt:lpstr>Vernier® Sensors</vt:lpstr>
      <vt:lpstr>Calculator-Based Laboratory 2</vt:lpstr>
      <vt:lpstr>EasyTemp™ USB Temperature Sensor</vt:lpstr>
      <vt:lpstr>Calculator-Based Ranger 2™ (CBR 2)</vt:lpstr>
      <vt:lpstr>Gas Pressure Sensor</vt:lpstr>
      <vt:lpstr>TI-Nspire™ Lab Cradle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X0072570</dc:creator>
  <cp:lastModifiedBy>Mike Houston</cp:lastModifiedBy>
  <cp:revision>1057</cp:revision>
  <cp:lastPrinted>2012-05-01T19:55:40Z</cp:lastPrinted>
  <dcterms:created xsi:type="dcterms:W3CDTF">2014-02-07T18:07:46Z</dcterms:created>
  <dcterms:modified xsi:type="dcterms:W3CDTF">2014-04-08T12:58:22Z</dcterms:modified>
</cp:coreProperties>
</file>