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7077" r:id="rId4"/>
  </p:sldMasterIdLst>
  <p:notesMasterIdLst>
    <p:notesMasterId r:id="rId19"/>
  </p:notesMasterIdLst>
  <p:handoutMasterIdLst>
    <p:handoutMasterId r:id="rId20"/>
  </p:handoutMasterIdLst>
  <p:sldIdLst>
    <p:sldId id="559" r:id="rId5"/>
    <p:sldId id="585" r:id="rId6"/>
    <p:sldId id="578" r:id="rId7"/>
    <p:sldId id="563" r:id="rId8"/>
    <p:sldId id="529" r:id="rId9"/>
    <p:sldId id="594" r:id="rId10"/>
    <p:sldId id="595" r:id="rId11"/>
    <p:sldId id="562" r:id="rId12"/>
    <p:sldId id="586" r:id="rId13"/>
    <p:sldId id="593" r:id="rId14"/>
    <p:sldId id="567" r:id="rId15"/>
    <p:sldId id="568" r:id="rId16"/>
    <p:sldId id="591" r:id="rId17"/>
    <p:sldId id="569" r:id="rId18"/>
  </p:sldIdLst>
  <p:sldSz cx="9144000" cy="6858000" type="screen4x3"/>
  <p:notesSz cx="7315200" cy="9601200"/>
  <p:custDataLst>
    <p:tags r:id="rId22"/>
  </p:custDataLst>
  <p:defaultTextStyle>
    <a:defPPr>
      <a:defRPr lang="en-US"/>
    </a:defPPr>
    <a:lvl1pPr algn="l" rtl="0" fontAlgn="base">
      <a:spcBef>
        <a:spcPct val="0"/>
      </a:spcBef>
      <a:spcAft>
        <a:spcPct val="0"/>
      </a:spcAft>
      <a:defRPr sz="2400" kern="1200">
        <a:solidFill>
          <a:schemeClr val="tx1"/>
        </a:solidFill>
        <a:latin typeface="Arial" charset="0"/>
        <a:ea typeface="Osaka" charset="0"/>
        <a:cs typeface="Osaka" charset="0"/>
      </a:defRPr>
    </a:lvl1pPr>
    <a:lvl2pPr marL="457200" algn="l" rtl="0" fontAlgn="base">
      <a:spcBef>
        <a:spcPct val="0"/>
      </a:spcBef>
      <a:spcAft>
        <a:spcPct val="0"/>
      </a:spcAft>
      <a:defRPr sz="2400" kern="1200">
        <a:solidFill>
          <a:schemeClr val="tx1"/>
        </a:solidFill>
        <a:latin typeface="Arial" charset="0"/>
        <a:ea typeface="Osaka" charset="0"/>
        <a:cs typeface="Osaka" charset="0"/>
      </a:defRPr>
    </a:lvl2pPr>
    <a:lvl3pPr marL="914400" algn="l" rtl="0" fontAlgn="base">
      <a:spcBef>
        <a:spcPct val="0"/>
      </a:spcBef>
      <a:spcAft>
        <a:spcPct val="0"/>
      </a:spcAft>
      <a:defRPr sz="2400" kern="1200">
        <a:solidFill>
          <a:schemeClr val="tx1"/>
        </a:solidFill>
        <a:latin typeface="Arial" charset="0"/>
        <a:ea typeface="Osaka" charset="0"/>
        <a:cs typeface="Osaka" charset="0"/>
      </a:defRPr>
    </a:lvl3pPr>
    <a:lvl4pPr marL="1371600" algn="l" rtl="0" fontAlgn="base">
      <a:spcBef>
        <a:spcPct val="0"/>
      </a:spcBef>
      <a:spcAft>
        <a:spcPct val="0"/>
      </a:spcAft>
      <a:defRPr sz="2400" kern="1200">
        <a:solidFill>
          <a:schemeClr val="tx1"/>
        </a:solidFill>
        <a:latin typeface="Arial" charset="0"/>
        <a:ea typeface="Osaka" charset="0"/>
        <a:cs typeface="Osaka" charset="0"/>
      </a:defRPr>
    </a:lvl4pPr>
    <a:lvl5pPr marL="1828800" algn="l" rtl="0" fontAlgn="base">
      <a:spcBef>
        <a:spcPct val="0"/>
      </a:spcBef>
      <a:spcAft>
        <a:spcPct val="0"/>
      </a:spcAft>
      <a:defRPr sz="2400" kern="1200">
        <a:solidFill>
          <a:schemeClr val="tx1"/>
        </a:solidFill>
        <a:latin typeface="Arial" charset="0"/>
        <a:ea typeface="Osaka" charset="0"/>
        <a:cs typeface="Osaka" charset="0"/>
      </a:defRPr>
    </a:lvl5pPr>
    <a:lvl6pPr marL="2286000" algn="l" defTabSz="457200" rtl="0" eaLnBrk="1" latinLnBrk="0" hangingPunct="1">
      <a:defRPr sz="2400" kern="1200">
        <a:solidFill>
          <a:schemeClr val="tx1"/>
        </a:solidFill>
        <a:latin typeface="Arial" charset="0"/>
        <a:ea typeface="Osaka" charset="0"/>
        <a:cs typeface="Osaka" charset="0"/>
      </a:defRPr>
    </a:lvl6pPr>
    <a:lvl7pPr marL="2743200" algn="l" defTabSz="457200" rtl="0" eaLnBrk="1" latinLnBrk="0" hangingPunct="1">
      <a:defRPr sz="2400" kern="1200">
        <a:solidFill>
          <a:schemeClr val="tx1"/>
        </a:solidFill>
        <a:latin typeface="Arial" charset="0"/>
        <a:ea typeface="Osaka" charset="0"/>
        <a:cs typeface="Osaka" charset="0"/>
      </a:defRPr>
    </a:lvl7pPr>
    <a:lvl8pPr marL="3200400" algn="l" defTabSz="457200" rtl="0" eaLnBrk="1" latinLnBrk="0" hangingPunct="1">
      <a:defRPr sz="2400" kern="1200">
        <a:solidFill>
          <a:schemeClr val="tx1"/>
        </a:solidFill>
        <a:latin typeface="Arial" charset="0"/>
        <a:ea typeface="Osaka" charset="0"/>
        <a:cs typeface="Osaka" charset="0"/>
      </a:defRPr>
    </a:lvl8pPr>
    <a:lvl9pPr marL="3657600" algn="l" defTabSz="457200" rtl="0" eaLnBrk="1" latinLnBrk="0" hangingPunct="1">
      <a:defRPr sz="2400" kern="1200">
        <a:solidFill>
          <a:schemeClr val="tx1"/>
        </a:solidFill>
        <a:latin typeface="Arial" charset="0"/>
        <a:ea typeface="Osaka" charset="0"/>
        <a:cs typeface="Osaka" charset="0"/>
      </a:defRPr>
    </a:lvl9pPr>
  </p:defaultTextStyle>
  <p:extLst>
    <p:ext uri="{521415D9-36F7-43E2-AB2F-B90AF26B5E84}">
      <p14:sectionLst xmlns:p14="http://schemas.microsoft.com/office/powerpoint/2010/main">
        <p14:section name="Default Section" id="{269ED55E-3D97-8B4D-AA94-1FEA1D660791}">
          <p14:sldIdLst>
            <p14:sldId id="559"/>
            <p14:sldId id="585"/>
            <p14:sldId id="578"/>
            <p14:sldId id="563"/>
            <p14:sldId id="529"/>
            <p14:sldId id="594"/>
            <p14:sldId id="595"/>
            <p14:sldId id="562"/>
          </p14:sldIdLst>
        </p14:section>
        <p14:section name="Marketing Slides" id="{F2405985-623C-E142-8309-1FE605D2BD3C}">
          <p14:sldIdLst>
            <p14:sldId id="586"/>
            <p14:sldId id="593"/>
            <p14:sldId id="567"/>
            <p14:sldId id="568"/>
            <p14:sldId id="591"/>
            <p14:sldId id="569"/>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000000"/>
    <a:srgbClr val="D2D565"/>
    <a:srgbClr val="FFFFFF"/>
    <a:srgbClr val="698CBF"/>
    <a:srgbClr val="E6E2E4"/>
    <a:srgbClr val="F4F2F3"/>
    <a:srgbClr val="B1EEF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42" autoAdjust="0"/>
    <p:restoredTop sz="97025" autoAdjust="0"/>
  </p:normalViewPr>
  <p:slideViewPr>
    <p:cSldViewPr>
      <p:cViewPr varScale="1">
        <p:scale>
          <a:sx n="91" d="100"/>
          <a:sy n="91" d="100"/>
        </p:scale>
        <p:origin x="-1336"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0" d="100"/>
        <a:sy n="60" d="100"/>
      </p:scale>
      <p:origin x="0" y="0"/>
    </p:cViewPr>
  </p:sorterViewPr>
  <p:notesViewPr>
    <p:cSldViewPr>
      <p:cViewPr varScale="1">
        <p:scale>
          <a:sx n="72" d="100"/>
          <a:sy n="72" d="100"/>
        </p:scale>
        <p:origin x="-3360" y="-112"/>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20" Type="http://schemas.openxmlformats.org/officeDocument/2006/relationships/handoutMaster" Target="handoutMasters/handoutMaster1.xml"/><Relationship Id="rId21" Type="http://schemas.openxmlformats.org/officeDocument/2006/relationships/printerSettings" Target="printerSettings/printerSettings1.bin"/><Relationship Id="rId22" Type="http://schemas.openxmlformats.org/officeDocument/2006/relationships/tags" Target="tags/tag1.xml"/><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notesMaster" Target="notesMasters/notesMaster1.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0466"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7441" tIns="48721" rIns="97441" bIns="48721" numCol="1" anchor="t" anchorCtr="0" compatLnSpc="1">
            <a:prstTxWarp prst="textNoShape">
              <a:avLst/>
            </a:prstTxWarp>
          </a:bodyPr>
          <a:lstStyle>
            <a:lvl1pPr defTabSz="973606">
              <a:defRPr sz="1300">
                <a:latin typeface="Arial" pitchFamily="34" charset="0"/>
                <a:ea typeface="+mn-ea"/>
                <a:cs typeface="+mn-cs"/>
              </a:defRPr>
            </a:lvl1pPr>
          </a:lstStyle>
          <a:p>
            <a:pPr>
              <a:defRPr/>
            </a:pPr>
            <a:r>
              <a:rPr lang="en-US"/>
              <a:t>Science Nspired: Modules in Biology, Chemistry, and Physics</a:t>
            </a:r>
          </a:p>
        </p:txBody>
      </p:sp>
      <p:sp>
        <p:nvSpPr>
          <p:cNvPr id="190467"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a:effectLst/>
        </p:spPr>
        <p:txBody>
          <a:bodyPr vert="horz" wrap="square" lIns="97441" tIns="48721" rIns="97441" bIns="48721" numCol="1" anchor="t" anchorCtr="0" compatLnSpc="1">
            <a:prstTxWarp prst="textNoShape">
              <a:avLst/>
            </a:prstTxWarp>
          </a:bodyPr>
          <a:lstStyle>
            <a:lvl1pPr algn="r" defTabSz="973606">
              <a:defRPr sz="1300">
                <a:latin typeface="Arial" pitchFamily="34" charset="0"/>
                <a:ea typeface="+mn-ea"/>
                <a:cs typeface="+mn-cs"/>
              </a:defRPr>
            </a:lvl1pPr>
          </a:lstStyle>
          <a:p>
            <a:pPr>
              <a:defRPr/>
            </a:pPr>
            <a:r>
              <a:rPr lang="en-US"/>
              <a:t>April 24, 2012</a:t>
            </a:r>
          </a:p>
        </p:txBody>
      </p:sp>
      <p:sp>
        <p:nvSpPr>
          <p:cNvPr id="190468" name="Rectangle 4"/>
          <p:cNvSpPr>
            <a:spLocks noGrp="1" noChangeArrowheads="1"/>
          </p:cNvSpPr>
          <p:nvPr>
            <p:ph type="ftr" sz="quarter" idx="2"/>
          </p:nvPr>
        </p:nvSpPr>
        <p:spPr bwMode="auto">
          <a:xfrm>
            <a:off x="0" y="9120188"/>
            <a:ext cx="3170238" cy="479425"/>
          </a:xfrm>
          <a:prstGeom prst="rect">
            <a:avLst/>
          </a:prstGeom>
          <a:noFill/>
          <a:ln w="9525">
            <a:noFill/>
            <a:miter lim="800000"/>
            <a:headEnd/>
            <a:tailEnd/>
          </a:ln>
          <a:effectLst/>
        </p:spPr>
        <p:txBody>
          <a:bodyPr vert="horz" wrap="square" lIns="97441" tIns="48721" rIns="97441" bIns="48721" numCol="1" anchor="b" anchorCtr="0" compatLnSpc="1">
            <a:prstTxWarp prst="textNoShape">
              <a:avLst/>
            </a:prstTxWarp>
          </a:bodyPr>
          <a:lstStyle>
            <a:lvl1pPr defTabSz="973606">
              <a:defRPr sz="1300">
                <a:latin typeface="Arial" pitchFamily="34" charset="0"/>
                <a:ea typeface="+mn-ea"/>
                <a:cs typeface="+mn-cs"/>
              </a:defRPr>
            </a:lvl1pPr>
          </a:lstStyle>
          <a:p>
            <a:pPr>
              <a:defRPr/>
            </a:pPr>
            <a:r>
              <a:rPr lang="en-US"/>
              <a:t>(c) 2012 Texas Instruments Inc.</a:t>
            </a:r>
          </a:p>
        </p:txBody>
      </p:sp>
      <p:sp>
        <p:nvSpPr>
          <p:cNvPr id="190469"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a:effectLst/>
        </p:spPr>
        <p:txBody>
          <a:bodyPr vert="horz" wrap="square" lIns="97441" tIns="48721" rIns="97441" bIns="48721" numCol="1" anchor="b" anchorCtr="0" compatLnSpc="1">
            <a:prstTxWarp prst="textNoShape">
              <a:avLst/>
            </a:prstTxWarp>
          </a:bodyPr>
          <a:lstStyle>
            <a:lvl1pPr algn="r" defTabSz="973138">
              <a:defRPr sz="1300">
                <a:latin typeface="Arial" pitchFamily="34" charset="0"/>
                <a:ea typeface="Osaka" charset="-128"/>
                <a:cs typeface="+mn-cs"/>
              </a:defRPr>
            </a:lvl1pPr>
          </a:lstStyle>
          <a:p>
            <a:pPr>
              <a:defRPr/>
            </a:pPr>
            <a:fld id="{818B3DCC-95CD-AB43-BDEF-1FD0ED860F87}" type="slidenum">
              <a:rPr lang="en-US"/>
              <a:pPr>
                <a:defRPr/>
              </a:pPr>
              <a:t>‹#›</a:t>
            </a:fld>
            <a:endParaRPr lang="en-US"/>
          </a:p>
        </p:txBody>
      </p:sp>
    </p:spTree>
    <p:extLst>
      <p:ext uri="{BB962C8B-B14F-4D97-AF65-F5344CB8AC3E}">
        <p14:creationId xmlns:p14="http://schemas.microsoft.com/office/powerpoint/2010/main" val="1758520389"/>
      </p:ext>
    </p:extLst>
  </p:cSld>
  <p:clrMap bg1="lt1" tx1="dk1" bg2="lt2" tx2="dk2" accent1="accent1" accent2="accent2" accent3="accent3" accent4="accent4" accent5="accent5" accent6="accent6" hlink="hlink" folHlink="folHlink"/>
  <p:hf sldNum="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7441" tIns="48721" rIns="97441" bIns="48721" numCol="1" anchor="t" anchorCtr="0" compatLnSpc="1">
            <a:prstTxWarp prst="textNoShape">
              <a:avLst/>
            </a:prstTxWarp>
          </a:bodyPr>
          <a:lstStyle>
            <a:lvl1pPr defTabSz="973606">
              <a:defRPr sz="1300">
                <a:latin typeface="Arial" pitchFamily="34" charset="0"/>
                <a:ea typeface="+mn-ea"/>
                <a:cs typeface="+mn-cs"/>
              </a:defRPr>
            </a:lvl1pPr>
          </a:lstStyle>
          <a:p>
            <a:pPr>
              <a:defRPr/>
            </a:pPr>
            <a:r>
              <a:rPr lang="en-US"/>
              <a:t>Science Nspired: Modules in Biology, Chemistry, and Physics</a:t>
            </a:r>
          </a:p>
        </p:txBody>
      </p:sp>
      <p:sp>
        <p:nvSpPr>
          <p:cNvPr id="37891"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7441" tIns="48721" rIns="97441" bIns="48721" numCol="1" anchor="t" anchorCtr="0" compatLnSpc="1">
            <a:prstTxWarp prst="textNoShape">
              <a:avLst/>
            </a:prstTxWarp>
          </a:bodyPr>
          <a:lstStyle>
            <a:lvl1pPr algn="r" defTabSz="973606">
              <a:defRPr sz="1300">
                <a:latin typeface="Arial" pitchFamily="34" charset="0"/>
                <a:ea typeface="+mn-ea"/>
                <a:cs typeface="+mn-cs"/>
              </a:defRPr>
            </a:lvl1pPr>
          </a:lstStyle>
          <a:p>
            <a:pPr>
              <a:defRPr/>
            </a:pPr>
            <a:r>
              <a:rPr lang="en-US"/>
              <a:t>April 24, 2012</a:t>
            </a:r>
          </a:p>
        </p:txBody>
      </p:sp>
      <p:sp>
        <p:nvSpPr>
          <p:cNvPr id="4100" name="Rectangle 4"/>
          <p:cNvSpPr>
            <a:spLocks noGrp="1" noRot="1" noChangeAspect="1" noChangeArrowheads="1" noTextEdit="1"/>
          </p:cNvSpPr>
          <p:nvPr>
            <p:ph type="sldImg" idx="2"/>
          </p:nvPr>
        </p:nvSpPr>
        <p:spPr bwMode="auto">
          <a:xfrm>
            <a:off x="1257300" y="720725"/>
            <a:ext cx="4802188"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7893"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7441" tIns="48721" rIns="97441" bIns="4872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7894"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7441" tIns="48721" rIns="97441" bIns="48721" numCol="1" anchor="b" anchorCtr="0" compatLnSpc="1">
            <a:prstTxWarp prst="textNoShape">
              <a:avLst/>
            </a:prstTxWarp>
          </a:bodyPr>
          <a:lstStyle>
            <a:lvl1pPr defTabSz="973606">
              <a:defRPr sz="1300">
                <a:latin typeface="Arial" pitchFamily="34" charset="0"/>
                <a:ea typeface="+mn-ea"/>
                <a:cs typeface="+mn-cs"/>
              </a:defRPr>
            </a:lvl1pPr>
          </a:lstStyle>
          <a:p>
            <a:pPr>
              <a:defRPr/>
            </a:pPr>
            <a:r>
              <a:rPr lang="en-US"/>
              <a:t>(c) 2012 Texas Instruments Inc.</a:t>
            </a:r>
          </a:p>
        </p:txBody>
      </p:sp>
      <p:sp>
        <p:nvSpPr>
          <p:cNvPr id="37895"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7441" tIns="48721" rIns="97441" bIns="48721" numCol="1" anchor="b" anchorCtr="0" compatLnSpc="1">
            <a:prstTxWarp prst="textNoShape">
              <a:avLst/>
            </a:prstTxWarp>
          </a:bodyPr>
          <a:lstStyle>
            <a:lvl1pPr algn="r" defTabSz="973138">
              <a:defRPr sz="1300">
                <a:latin typeface="Arial" pitchFamily="34" charset="0"/>
                <a:ea typeface="Osaka" charset="-128"/>
                <a:cs typeface="+mn-cs"/>
              </a:defRPr>
            </a:lvl1pPr>
          </a:lstStyle>
          <a:p>
            <a:pPr>
              <a:defRPr/>
            </a:pPr>
            <a:fld id="{785D6A14-6539-794E-8F4B-D345A0E96B60}" type="slidenum">
              <a:rPr lang="en-US"/>
              <a:pPr>
                <a:defRPr/>
              </a:pPr>
              <a:t>‹#›</a:t>
            </a:fld>
            <a:endParaRPr lang="en-US"/>
          </a:p>
        </p:txBody>
      </p:sp>
    </p:spTree>
    <p:extLst>
      <p:ext uri="{BB962C8B-B14F-4D97-AF65-F5344CB8AC3E}">
        <p14:creationId xmlns:p14="http://schemas.microsoft.com/office/powerpoint/2010/main" val="2235822403"/>
      </p:ext>
    </p:extLst>
  </p:cSld>
  <p:clrMap bg1="lt1" tx1="dk1" bg2="lt2" tx2="dk2" accent1="accent1" accent2="accent2" accent3="accent3" accent4="accent4" accent5="accent5" accent6="accent6" hlink="hlink" folHlink="folHlink"/>
  <p:hf sldNum="0"/>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smtClean="0"/>
              <a:t>Science Nspired: Modules in Biology, Chemistry, and Physics</a:t>
            </a:r>
            <a:endParaRPr lang="en-US"/>
          </a:p>
        </p:txBody>
      </p:sp>
      <p:sp>
        <p:nvSpPr>
          <p:cNvPr id="5" name="Date Placeholder 4"/>
          <p:cNvSpPr>
            <a:spLocks noGrp="1"/>
          </p:cNvSpPr>
          <p:nvPr>
            <p:ph type="dt" idx="11"/>
          </p:nvPr>
        </p:nvSpPr>
        <p:spPr/>
        <p:txBody>
          <a:bodyPr/>
          <a:lstStyle/>
          <a:p>
            <a:pPr>
              <a:defRPr/>
            </a:pPr>
            <a:r>
              <a:rPr lang="en-US" smtClean="0"/>
              <a:t>April 24, 2012</a:t>
            </a:r>
            <a:endParaRPr lang="en-US"/>
          </a:p>
        </p:txBody>
      </p:sp>
      <p:sp>
        <p:nvSpPr>
          <p:cNvPr id="6" name="Footer Placeholder 5"/>
          <p:cNvSpPr>
            <a:spLocks noGrp="1"/>
          </p:cNvSpPr>
          <p:nvPr>
            <p:ph type="ftr" sz="quarter" idx="12"/>
          </p:nvPr>
        </p:nvSpPr>
        <p:spPr/>
        <p:txBody>
          <a:bodyPr/>
          <a:lstStyle/>
          <a:p>
            <a:pPr>
              <a:defRPr/>
            </a:pPr>
            <a:r>
              <a:rPr lang="en-US" smtClean="0"/>
              <a:t>(c) 2012 Texas Instruments Inc.</a:t>
            </a:r>
            <a:endParaRPr lang="en-US"/>
          </a:p>
        </p:txBody>
      </p:sp>
    </p:spTree>
    <p:extLst>
      <p:ext uri="{BB962C8B-B14F-4D97-AF65-F5344CB8AC3E}">
        <p14:creationId xmlns:p14="http://schemas.microsoft.com/office/powerpoint/2010/main" val="18534081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3138" eaLnBrk="0" hangingPunct="0">
              <a:defRPr sz="2400">
                <a:solidFill>
                  <a:schemeClr val="tx1"/>
                </a:solidFill>
                <a:latin typeface="Arial" charset="0"/>
                <a:ea typeface="Osaka" charset="0"/>
                <a:cs typeface="Osaka" charset="0"/>
              </a:defRPr>
            </a:lvl1pPr>
            <a:lvl2pPr marL="742950" indent="-285750" defTabSz="973138" eaLnBrk="0" hangingPunct="0">
              <a:defRPr sz="2400">
                <a:solidFill>
                  <a:schemeClr val="tx1"/>
                </a:solidFill>
                <a:latin typeface="Arial" charset="0"/>
                <a:ea typeface="Osaka" charset="0"/>
                <a:cs typeface="Osaka" charset="0"/>
              </a:defRPr>
            </a:lvl2pPr>
            <a:lvl3pPr marL="1143000" indent="-228600" defTabSz="973138" eaLnBrk="0" hangingPunct="0">
              <a:defRPr sz="2400">
                <a:solidFill>
                  <a:schemeClr val="tx1"/>
                </a:solidFill>
                <a:latin typeface="Arial" charset="0"/>
                <a:ea typeface="Osaka" charset="0"/>
                <a:cs typeface="Osaka" charset="0"/>
              </a:defRPr>
            </a:lvl3pPr>
            <a:lvl4pPr marL="1600200" indent="-228600" defTabSz="973138" eaLnBrk="0" hangingPunct="0">
              <a:defRPr sz="2400">
                <a:solidFill>
                  <a:schemeClr val="tx1"/>
                </a:solidFill>
                <a:latin typeface="Arial" charset="0"/>
                <a:ea typeface="Osaka" charset="0"/>
                <a:cs typeface="Osaka" charset="0"/>
              </a:defRPr>
            </a:lvl4pPr>
            <a:lvl5pPr marL="2057400" indent="-228600" defTabSz="973138" eaLnBrk="0" hangingPunct="0">
              <a:defRPr sz="2400">
                <a:solidFill>
                  <a:schemeClr val="tx1"/>
                </a:solidFill>
                <a:latin typeface="Arial" charset="0"/>
                <a:ea typeface="Osaka" charset="0"/>
                <a:cs typeface="Osaka" charset="0"/>
              </a:defRPr>
            </a:lvl5pPr>
            <a:lvl6pPr marL="2514600" indent="-228600" defTabSz="973138" eaLnBrk="0" fontAlgn="base" hangingPunct="0">
              <a:spcBef>
                <a:spcPct val="0"/>
              </a:spcBef>
              <a:spcAft>
                <a:spcPct val="0"/>
              </a:spcAft>
              <a:defRPr sz="2400">
                <a:solidFill>
                  <a:schemeClr val="tx1"/>
                </a:solidFill>
                <a:latin typeface="Arial" charset="0"/>
                <a:ea typeface="Osaka" charset="0"/>
                <a:cs typeface="Osaka" charset="0"/>
              </a:defRPr>
            </a:lvl6pPr>
            <a:lvl7pPr marL="2971800" indent="-228600" defTabSz="973138" eaLnBrk="0" fontAlgn="base" hangingPunct="0">
              <a:spcBef>
                <a:spcPct val="0"/>
              </a:spcBef>
              <a:spcAft>
                <a:spcPct val="0"/>
              </a:spcAft>
              <a:defRPr sz="2400">
                <a:solidFill>
                  <a:schemeClr val="tx1"/>
                </a:solidFill>
                <a:latin typeface="Arial" charset="0"/>
                <a:ea typeface="Osaka" charset="0"/>
                <a:cs typeface="Osaka" charset="0"/>
              </a:defRPr>
            </a:lvl7pPr>
            <a:lvl8pPr marL="3429000" indent="-228600" defTabSz="973138" eaLnBrk="0" fontAlgn="base" hangingPunct="0">
              <a:spcBef>
                <a:spcPct val="0"/>
              </a:spcBef>
              <a:spcAft>
                <a:spcPct val="0"/>
              </a:spcAft>
              <a:defRPr sz="2400">
                <a:solidFill>
                  <a:schemeClr val="tx1"/>
                </a:solidFill>
                <a:latin typeface="Arial" charset="0"/>
                <a:ea typeface="Osaka" charset="0"/>
                <a:cs typeface="Osaka" charset="0"/>
              </a:defRPr>
            </a:lvl8pPr>
            <a:lvl9pPr marL="3886200" indent="-228600" defTabSz="973138" eaLnBrk="0" fontAlgn="base" hangingPunct="0">
              <a:spcBef>
                <a:spcPct val="0"/>
              </a:spcBef>
              <a:spcAft>
                <a:spcPct val="0"/>
              </a:spcAft>
              <a:defRPr sz="2400">
                <a:solidFill>
                  <a:schemeClr val="tx1"/>
                </a:solidFill>
                <a:latin typeface="Arial" charset="0"/>
                <a:ea typeface="Osaka" charset="0"/>
                <a:cs typeface="Osaka" charset="0"/>
              </a:defRPr>
            </a:lvl9pPr>
          </a:lstStyle>
          <a:p>
            <a:pPr eaLnBrk="1" hangingPunct="1"/>
            <a:fld id="{4FEE3A7D-3A9E-DB48-BD9F-ABA281B927EA}" type="slidenum">
              <a:rPr lang="en-US" sz="1300"/>
              <a:pPr eaLnBrk="1" hangingPunct="1"/>
              <a:t>5</a:t>
            </a:fld>
            <a:endParaRPr lang="en-US" sz="1300"/>
          </a:p>
        </p:txBody>
      </p:sp>
      <p:sp>
        <p:nvSpPr>
          <p:cNvPr id="11266" name="Rectangle 7"/>
          <p:cNvSpPr txBox="1">
            <a:spLocks noGrp="1" noChangeArrowheads="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479" tIns="48739" rIns="97479" bIns="48739" anchor="b"/>
          <a:lstStyle>
            <a:lvl1pPr defTabSz="930275" eaLnBrk="0" hangingPunct="0">
              <a:defRPr sz="2400">
                <a:solidFill>
                  <a:schemeClr val="tx1"/>
                </a:solidFill>
                <a:latin typeface="Arial" charset="0"/>
                <a:ea typeface="Osaka" charset="0"/>
                <a:cs typeface="Osaka" charset="0"/>
              </a:defRPr>
            </a:lvl1pPr>
            <a:lvl2pPr marL="742950" indent="-285750" defTabSz="930275" eaLnBrk="0" hangingPunct="0">
              <a:defRPr sz="2400">
                <a:solidFill>
                  <a:schemeClr val="tx1"/>
                </a:solidFill>
                <a:latin typeface="Arial" charset="0"/>
                <a:ea typeface="Osaka" charset="0"/>
                <a:cs typeface="Osaka" charset="0"/>
              </a:defRPr>
            </a:lvl2pPr>
            <a:lvl3pPr marL="1143000" indent="-228600" defTabSz="930275" eaLnBrk="0" hangingPunct="0">
              <a:defRPr sz="2400">
                <a:solidFill>
                  <a:schemeClr val="tx1"/>
                </a:solidFill>
                <a:latin typeface="Arial" charset="0"/>
                <a:ea typeface="Osaka" charset="0"/>
                <a:cs typeface="Osaka" charset="0"/>
              </a:defRPr>
            </a:lvl3pPr>
            <a:lvl4pPr marL="1600200" indent="-228600" defTabSz="930275" eaLnBrk="0" hangingPunct="0">
              <a:defRPr sz="2400">
                <a:solidFill>
                  <a:schemeClr val="tx1"/>
                </a:solidFill>
                <a:latin typeface="Arial" charset="0"/>
                <a:ea typeface="Osaka" charset="0"/>
                <a:cs typeface="Osaka" charset="0"/>
              </a:defRPr>
            </a:lvl4pPr>
            <a:lvl5pPr marL="2057400" indent="-228600" defTabSz="930275" eaLnBrk="0" hangingPunct="0">
              <a:defRPr sz="2400">
                <a:solidFill>
                  <a:schemeClr val="tx1"/>
                </a:solidFill>
                <a:latin typeface="Arial" charset="0"/>
                <a:ea typeface="Osaka" charset="0"/>
                <a:cs typeface="Osaka" charset="0"/>
              </a:defRPr>
            </a:lvl5pPr>
            <a:lvl6pPr marL="2514600" indent="-228600" defTabSz="930275" eaLnBrk="0" fontAlgn="base" hangingPunct="0">
              <a:spcBef>
                <a:spcPct val="0"/>
              </a:spcBef>
              <a:spcAft>
                <a:spcPct val="0"/>
              </a:spcAft>
              <a:defRPr sz="2400">
                <a:solidFill>
                  <a:schemeClr val="tx1"/>
                </a:solidFill>
                <a:latin typeface="Arial" charset="0"/>
                <a:ea typeface="Osaka" charset="0"/>
                <a:cs typeface="Osaka" charset="0"/>
              </a:defRPr>
            </a:lvl6pPr>
            <a:lvl7pPr marL="2971800" indent="-228600" defTabSz="930275" eaLnBrk="0" fontAlgn="base" hangingPunct="0">
              <a:spcBef>
                <a:spcPct val="0"/>
              </a:spcBef>
              <a:spcAft>
                <a:spcPct val="0"/>
              </a:spcAft>
              <a:defRPr sz="2400">
                <a:solidFill>
                  <a:schemeClr val="tx1"/>
                </a:solidFill>
                <a:latin typeface="Arial" charset="0"/>
                <a:ea typeface="Osaka" charset="0"/>
                <a:cs typeface="Osaka" charset="0"/>
              </a:defRPr>
            </a:lvl7pPr>
            <a:lvl8pPr marL="3429000" indent="-228600" defTabSz="930275" eaLnBrk="0" fontAlgn="base" hangingPunct="0">
              <a:spcBef>
                <a:spcPct val="0"/>
              </a:spcBef>
              <a:spcAft>
                <a:spcPct val="0"/>
              </a:spcAft>
              <a:defRPr sz="2400">
                <a:solidFill>
                  <a:schemeClr val="tx1"/>
                </a:solidFill>
                <a:latin typeface="Arial" charset="0"/>
                <a:ea typeface="Osaka" charset="0"/>
                <a:cs typeface="Osaka" charset="0"/>
              </a:defRPr>
            </a:lvl8pPr>
            <a:lvl9pPr marL="3886200" indent="-228600" defTabSz="930275" eaLnBrk="0" fontAlgn="base" hangingPunct="0">
              <a:spcBef>
                <a:spcPct val="0"/>
              </a:spcBef>
              <a:spcAft>
                <a:spcPct val="0"/>
              </a:spcAft>
              <a:defRPr sz="2400">
                <a:solidFill>
                  <a:schemeClr val="tx1"/>
                </a:solidFill>
                <a:latin typeface="Arial" charset="0"/>
                <a:ea typeface="Osaka" charset="0"/>
                <a:cs typeface="Osaka" charset="0"/>
              </a:defRPr>
            </a:lvl9pPr>
          </a:lstStyle>
          <a:p>
            <a:pPr algn="r"/>
            <a:fld id="{8FA33EB5-92B8-0347-A15C-DDAB7BFD4DCD}" type="slidenum">
              <a:rPr lang="en-US" sz="1300">
                <a:ea typeface="MS PGothic" charset="0"/>
                <a:cs typeface="MS PGothic" charset="0"/>
              </a:rPr>
              <a:pPr algn="r"/>
              <a:t>5</a:t>
            </a:fld>
            <a:endParaRPr lang="en-US" sz="1300">
              <a:ea typeface="MS PGothic" charset="0"/>
              <a:cs typeface="MS PGothic" charset="0"/>
            </a:endParaRPr>
          </a:p>
        </p:txBody>
      </p:sp>
      <p:sp>
        <p:nvSpPr>
          <p:cNvPr id="11267" name="Rectangle 2"/>
          <p:cNvSpPr>
            <a:spLocks noGrp="1" noRot="1" noChangeAspect="1" noChangeArrowheads="1" noTextEdit="1"/>
          </p:cNvSpPr>
          <p:nvPr>
            <p:ph type="sldImg"/>
          </p:nvPr>
        </p:nvSpPr>
        <p:spPr>
          <a:xfrm>
            <a:off x="1263650" y="719138"/>
            <a:ext cx="4800600" cy="3600450"/>
          </a:xfrm>
          <a:ln/>
        </p:spPr>
      </p:sp>
      <p:sp>
        <p:nvSpPr>
          <p:cNvPr id="11268" name="Rectangle 3"/>
          <p:cNvSpPr>
            <a:spLocks noGrp="1" noChangeArrowheads="1"/>
          </p:cNvSpPr>
          <p:nvPr>
            <p:ph type="body" idx="1"/>
          </p:nvPr>
        </p:nvSpPr>
        <p:spPr>
          <a:xfrm>
            <a:off x="731838" y="4559300"/>
            <a:ext cx="5851525" cy="43227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7479" tIns="48739" rIns="97479" bIns="48739"/>
          <a:lstStyle/>
          <a:p>
            <a:pPr eaLnBrk="1" hangingPunct="1"/>
            <a:endParaRPr lang="en-US" sz="900">
              <a:latin typeface="Arial" charset="0"/>
              <a:ea typeface="MS PGothic" charset="0"/>
            </a:endParaRPr>
          </a:p>
        </p:txBody>
      </p:sp>
    </p:spTree>
    <p:extLst>
      <p:ext uri="{BB962C8B-B14F-4D97-AF65-F5344CB8AC3E}">
        <p14:creationId xmlns:p14="http://schemas.microsoft.com/office/powerpoint/2010/main" val="1657319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426" tIns="48714" rIns="97426" bIns="48714" anchor="b"/>
          <a:lstStyle>
            <a:lvl1pPr defTabSz="973138" eaLnBrk="0" hangingPunct="0">
              <a:defRPr sz="2400">
                <a:solidFill>
                  <a:schemeClr val="tx1"/>
                </a:solidFill>
                <a:latin typeface="Arial" charset="0"/>
                <a:ea typeface="Osaka" charset="0"/>
                <a:cs typeface="Osaka" charset="0"/>
              </a:defRPr>
            </a:lvl1pPr>
            <a:lvl2pPr marL="742950" indent="-285750" defTabSz="973138" eaLnBrk="0" hangingPunct="0">
              <a:defRPr sz="2400">
                <a:solidFill>
                  <a:schemeClr val="tx1"/>
                </a:solidFill>
                <a:latin typeface="Arial" charset="0"/>
                <a:ea typeface="Osaka" charset="0"/>
                <a:cs typeface="Osaka" charset="0"/>
              </a:defRPr>
            </a:lvl2pPr>
            <a:lvl3pPr marL="1143000" indent="-228600" defTabSz="973138" eaLnBrk="0" hangingPunct="0">
              <a:defRPr sz="2400">
                <a:solidFill>
                  <a:schemeClr val="tx1"/>
                </a:solidFill>
                <a:latin typeface="Arial" charset="0"/>
                <a:ea typeface="Osaka" charset="0"/>
                <a:cs typeface="Osaka" charset="0"/>
              </a:defRPr>
            </a:lvl3pPr>
            <a:lvl4pPr marL="1600200" indent="-228600" defTabSz="973138" eaLnBrk="0" hangingPunct="0">
              <a:defRPr sz="2400">
                <a:solidFill>
                  <a:schemeClr val="tx1"/>
                </a:solidFill>
                <a:latin typeface="Arial" charset="0"/>
                <a:ea typeface="Osaka" charset="0"/>
                <a:cs typeface="Osaka" charset="0"/>
              </a:defRPr>
            </a:lvl4pPr>
            <a:lvl5pPr marL="2057400" indent="-228600" defTabSz="973138" eaLnBrk="0" hangingPunct="0">
              <a:defRPr sz="2400">
                <a:solidFill>
                  <a:schemeClr val="tx1"/>
                </a:solidFill>
                <a:latin typeface="Arial" charset="0"/>
                <a:ea typeface="Osaka" charset="0"/>
                <a:cs typeface="Osaka" charset="0"/>
              </a:defRPr>
            </a:lvl5pPr>
            <a:lvl6pPr marL="2514600" indent="-228600" defTabSz="973138" eaLnBrk="0" fontAlgn="base" hangingPunct="0">
              <a:spcBef>
                <a:spcPct val="0"/>
              </a:spcBef>
              <a:spcAft>
                <a:spcPct val="0"/>
              </a:spcAft>
              <a:defRPr sz="2400">
                <a:solidFill>
                  <a:schemeClr val="tx1"/>
                </a:solidFill>
                <a:latin typeface="Arial" charset="0"/>
                <a:ea typeface="Osaka" charset="0"/>
                <a:cs typeface="Osaka" charset="0"/>
              </a:defRPr>
            </a:lvl6pPr>
            <a:lvl7pPr marL="2971800" indent="-228600" defTabSz="973138" eaLnBrk="0" fontAlgn="base" hangingPunct="0">
              <a:spcBef>
                <a:spcPct val="0"/>
              </a:spcBef>
              <a:spcAft>
                <a:spcPct val="0"/>
              </a:spcAft>
              <a:defRPr sz="2400">
                <a:solidFill>
                  <a:schemeClr val="tx1"/>
                </a:solidFill>
                <a:latin typeface="Arial" charset="0"/>
                <a:ea typeface="Osaka" charset="0"/>
                <a:cs typeface="Osaka" charset="0"/>
              </a:defRPr>
            </a:lvl7pPr>
            <a:lvl8pPr marL="3429000" indent="-228600" defTabSz="973138" eaLnBrk="0" fontAlgn="base" hangingPunct="0">
              <a:spcBef>
                <a:spcPct val="0"/>
              </a:spcBef>
              <a:spcAft>
                <a:spcPct val="0"/>
              </a:spcAft>
              <a:defRPr sz="2400">
                <a:solidFill>
                  <a:schemeClr val="tx1"/>
                </a:solidFill>
                <a:latin typeface="Arial" charset="0"/>
                <a:ea typeface="Osaka" charset="0"/>
                <a:cs typeface="Osaka" charset="0"/>
              </a:defRPr>
            </a:lvl8pPr>
            <a:lvl9pPr marL="3886200" indent="-228600" defTabSz="973138" eaLnBrk="0" fontAlgn="base" hangingPunct="0">
              <a:spcBef>
                <a:spcPct val="0"/>
              </a:spcBef>
              <a:spcAft>
                <a:spcPct val="0"/>
              </a:spcAft>
              <a:defRPr sz="2400">
                <a:solidFill>
                  <a:schemeClr val="tx1"/>
                </a:solidFill>
                <a:latin typeface="Arial" charset="0"/>
                <a:ea typeface="Osaka" charset="0"/>
                <a:cs typeface="Osaka" charset="0"/>
              </a:defRPr>
            </a:lvl9pPr>
          </a:lstStyle>
          <a:p>
            <a:pPr algn="r" eaLnBrk="1" hangingPunct="1"/>
            <a:fld id="{687964F8-0DE1-B849-820D-C035BF02B2E4}" type="slidenum">
              <a:rPr lang="en-US" sz="1300"/>
              <a:pPr algn="r" eaLnBrk="1" hangingPunct="1"/>
              <a:t>9</a:t>
            </a:fld>
            <a:endParaRPr lang="en-US" sz="1300"/>
          </a:p>
        </p:txBody>
      </p:sp>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xfrm>
            <a:off x="973138" y="4560888"/>
            <a:ext cx="5368925" cy="4319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7418" tIns="48707" rIns="97418" bIns="48707"/>
          <a:lstStyle/>
          <a:p>
            <a:pPr eaLnBrk="1" hangingPunct="1"/>
            <a:endParaRPr lang="en-US">
              <a:latin typeface="Arial" charset="0"/>
              <a:ea typeface="MS PGothic" charset="0"/>
            </a:endParaRPr>
          </a:p>
        </p:txBody>
      </p:sp>
      <p:sp>
        <p:nvSpPr>
          <p:cNvPr id="29700" name="Slide Number Placeholder 3"/>
          <p:cNvSpPr txBox="1">
            <a:spLocks noGrp="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418" tIns="48707" rIns="97418" bIns="48707" anchor="b"/>
          <a:lstStyle>
            <a:lvl1pPr defTabSz="971550" eaLnBrk="0" hangingPunct="0">
              <a:defRPr sz="2400">
                <a:solidFill>
                  <a:schemeClr val="tx1"/>
                </a:solidFill>
                <a:latin typeface="Arial" charset="0"/>
                <a:ea typeface="Osaka" charset="0"/>
                <a:cs typeface="Osaka" charset="0"/>
              </a:defRPr>
            </a:lvl1pPr>
            <a:lvl2pPr marL="742950" indent="-285750" defTabSz="971550" eaLnBrk="0" hangingPunct="0">
              <a:defRPr sz="2400">
                <a:solidFill>
                  <a:schemeClr val="tx1"/>
                </a:solidFill>
                <a:latin typeface="Arial" charset="0"/>
                <a:ea typeface="Osaka" charset="0"/>
                <a:cs typeface="Osaka" charset="0"/>
              </a:defRPr>
            </a:lvl2pPr>
            <a:lvl3pPr marL="1143000" indent="-228600" defTabSz="971550" eaLnBrk="0" hangingPunct="0">
              <a:defRPr sz="2400">
                <a:solidFill>
                  <a:schemeClr val="tx1"/>
                </a:solidFill>
                <a:latin typeface="Arial" charset="0"/>
                <a:ea typeface="Osaka" charset="0"/>
                <a:cs typeface="Osaka" charset="0"/>
              </a:defRPr>
            </a:lvl3pPr>
            <a:lvl4pPr marL="1600200" indent="-228600" defTabSz="971550" eaLnBrk="0" hangingPunct="0">
              <a:defRPr sz="2400">
                <a:solidFill>
                  <a:schemeClr val="tx1"/>
                </a:solidFill>
                <a:latin typeface="Arial" charset="0"/>
                <a:ea typeface="Osaka" charset="0"/>
                <a:cs typeface="Osaka" charset="0"/>
              </a:defRPr>
            </a:lvl4pPr>
            <a:lvl5pPr marL="2057400" indent="-228600" defTabSz="971550" eaLnBrk="0" hangingPunct="0">
              <a:defRPr sz="2400">
                <a:solidFill>
                  <a:schemeClr val="tx1"/>
                </a:solidFill>
                <a:latin typeface="Arial" charset="0"/>
                <a:ea typeface="Osaka" charset="0"/>
                <a:cs typeface="Osaka" charset="0"/>
              </a:defRPr>
            </a:lvl5pPr>
            <a:lvl6pPr marL="2514600" indent="-228600" defTabSz="971550" eaLnBrk="0" fontAlgn="base" hangingPunct="0">
              <a:spcBef>
                <a:spcPct val="0"/>
              </a:spcBef>
              <a:spcAft>
                <a:spcPct val="0"/>
              </a:spcAft>
              <a:defRPr sz="2400">
                <a:solidFill>
                  <a:schemeClr val="tx1"/>
                </a:solidFill>
                <a:latin typeface="Arial" charset="0"/>
                <a:ea typeface="Osaka" charset="0"/>
                <a:cs typeface="Osaka" charset="0"/>
              </a:defRPr>
            </a:lvl6pPr>
            <a:lvl7pPr marL="2971800" indent="-228600" defTabSz="971550" eaLnBrk="0" fontAlgn="base" hangingPunct="0">
              <a:spcBef>
                <a:spcPct val="0"/>
              </a:spcBef>
              <a:spcAft>
                <a:spcPct val="0"/>
              </a:spcAft>
              <a:defRPr sz="2400">
                <a:solidFill>
                  <a:schemeClr val="tx1"/>
                </a:solidFill>
                <a:latin typeface="Arial" charset="0"/>
                <a:ea typeface="Osaka" charset="0"/>
                <a:cs typeface="Osaka" charset="0"/>
              </a:defRPr>
            </a:lvl7pPr>
            <a:lvl8pPr marL="3429000" indent="-228600" defTabSz="971550" eaLnBrk="0" fontAlgn="base" hangingPunct="0">
              <a:spcBef>
                <a:spcPct val="0"/>
              </a:spcBef>
              <a:spcAft>
                <a:spcPct val="0"/>
              </a:spcAft>
              <a:defRPr sz="2400">
                <a:solidFill>
                  <a:schemeClr val="tx1"/>
                </a:solidFill>
                <a:latin typeface="Arial" charset="0"/>
                <a:ea typeface="Osaka" charset="0"/>
                <a:cs typeface="Osaka" charset="0"/>
              </a:defRPr>
            </a:lvl8pPr>
            <a:lvl9pPr marL="3886200" indent="-228600" defTabSz="971550" eaLnBrk="0" fontAlgn="base" hangingPunct="0">
              <a:spcBef>
                <a:spcPct val="0"/>
              </a:spcBef>
              <a:spcAft>
                <a:spcPct val="0"/>
              </a:spcAft>
              <a:defRPr sz="2400">
                <a:solidFill>
                  <a:schemeClr val="tx1"/>
                </a:solidFill>
                <a:latin typeface="Arial" charset="0"/>
                <a:ea typeface="Osaka" charset="0"/>
                <a:cs typeface="Osaka" charset="0"/>
              </a:defRPr>
            </a:lvl9pPr>
          </a:lstStyle>
          <a:p>
            <a:pPr algn="r"/>
            <a:fld id="{A4E906B1-42C7-2B43-8C50-52D54EB87B22}" type="slidenum">
              <a:rPr lang="en-US" sz="1300">
                <a:ea typeface="MS PGothic" charset="0"/>
                <a:cs typeface="MS PGothic" charset="0"/>
              </a:rPr>
              <a:pPr algn="r"/>
              <a:t>9</a:t>
            </a:fld>
            <a:endParaRPr lang="en-US" sz="1300">
              <a:ea typeface="MS PGothic" charset="0"/>
              <a:cs typeface="MS PGothic" charset="0"/>
            </a:endParaRPr>
          </a:p>
        </p:txBody>
      </p:sp>
      <p:sp>
        <p:nvSpPr>
          <p:cNvPr id="5" name="Date Placeholder 4"/>
          <p:cNvSpPr>
            <a:spLocks noGrp="1"/>
          </p:cNvSpPr>
          <p:nvPr>
            <p:ph type="dt" sz="quarter" idx="1"/>
          </p:nvPr>
        </p:nvSpPr>
        <p:spPr/>
        <p:txBody>
          <a:bodyPr/>
          <a:lstStyle/>
          <a:p>
            <a:pPr>
              <a:defRPr/>
            </a:pPr>
            <a:r>
              <a:rPr lang="en-US" dirty="0" smtClean="0"/>
              <a:t>April 24, 2012</a:t>
            </a:r>
            <a:endParaRPr lang="en-US" dirty="0"/>
          </a:p>
        </p:txBody>
      </p:sp>
      <p:sp>
        <p:nvSpPr>
          <p:cNvPr id="6" name="Footer Placeholder 5"/>
          <p:cNvSpPr>
            <a:spLocks noGrp="1"/>
          </p:cNvSpPr>
          <p:nvPr>
            <p:ph type="ftr" sz="quarter" idx="4"/>
          </p:nvPr>
        </p:nvSpPr>
        <p:spPr/>
        <p:txBody>
          <a:bodyPr/>
          <a:lstStyle/>
          <a:p>
            <a:pPr>
              <a:defRPr/>
            </a:pPr>
            <a:r>
              <a:rPr lang="en-US" dirty="0" smtClean="0"/>
              <a:t>(c) 2012 Texas Instruments Inc.</a:t>
            </a:r>
            <a:endParaRPr lang="en-US" dirty="0"/>
          </a:p>
        </p:txBody>
      </p:sp>
      <p:sp>
        <p:nvSpPr>
          <p:cNvPr id="7" name="Header Placeholder 6"/>
          <p:cNvSpPr>
            <a:spLocks noGrp="1"/>
          </p:cNvSpPr>
          <p:nvPr>
            <p:ph type="hdr" sz="quarter"/>
          </p:nvPr>
        </p:nvSpPr>
        <p:spPr/>
        <p:txBody>
          <a:bodyPr/>
          <a:lstStyle/>
          <a:p>
            <a:pPr>
              <a:defRPr/>
            </a:pPr>
            <a:r>
              <a:rPr lang="en-US" dirty="0" smtClean="0"/>
              <a:t>Science Nspired: Modules in Biology, Chemistry, and Physics</a:t>
            </a:r>
            <a:endParaRPr lang="en-US" dirty="0"/>
          </a:p>
        </p:txBody>
      </p:sp>
    </p:spTree>
    <p:extLst>
      <p:ext uri="{BB962C8B-B14F-4D97-AF65-F5344CB8AC3E}">
        <p14:creationId xmlns:p14="http://schemas.microsoft.com/office/powerpoint/2010/main" val="1085114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426" tIns="48714" rIns="97426" bIns="48714" anchor="b"/>
          <a:lstStyle>
            <a:lvl1pPr defTabSz="973138" eaLnBrk="0" hangingPunct="0">
              <a:defRPr sz="2400">
                <a:solidFill>
                  <a:schemeClr val="tx1"/>
                </a:solidFill>
                <a:latin typeface="Arial" charset="0"/>
                <a:ea typeface="Osaka" charset="0"/>
                <a:cs typeface="Osaka" charset="0"/>
              </a:defRPr>
            </a:lvl1pPr>
            <a:lvl2pPr marL="742950" indent="-285750" defTabSz="973138" eaLnBrk="0" hangingPunct="0">
              <a:defRPr sz="2400">
                <a:solidFill>
                  <a:schemeClr val="tx1"/>
                </a:solidFill>
                <a:latin typeface="Arial" charset="0"/>
                <a:ea typeface="Osaka" charset="0"/>
                <a:cs typeface="Osaka" charset="0"/>
              </a:defRPr>
            </a:lvl2pPr>
            <a:lvl3pPr marL="1143000" indent="-228600" defTabSz="973138" eaLnBrk="0" hangingPunct="0">
              <a:defRPr sz="2400">
                <a:solidFill>
                  <a:schemeClr val="tx1"/>
                </a:solidFill>
                <a:latin typeface="Arial" charset="0"/>
                <a:ea typeface="Osaka" charset="0"/>
                <a:cs typeface="Osaka" charset="0"/>
              </a:defRPr>
            </a:lvl3pPr>
            <a:lvl4pPr marL="1600200" indent="-228600" defTabSz="973138" eaLnBrk="0" hangingPunct="0">
              <a:defRPr sz="2400">
                <a:solidFill>
                  <a:schemeClr val="tx1"/>
                </a:solidFill>
                <a:latin typeface="Arial" charset="0"/>
                <a:ea typeface="Osaka" charset="0"/>
                <a:cs typeface="Osaka" charset="0"/>
              </a:defRPr>
            </a:lvl4pPr>
            <a:lvl5pPr marL="2057400" indent="-228600" defTabSz="973138" eaLnBrk="0" hangingPunct="0">
              <a:defRPr sz="2400">
                <a:solidFill>
                  <a:schemeClr val="tx1"/>
                </a:solidFill>
                <a:latin typeface="Arial" charset="0"/>
                <a:ea typeface="Osaka" charset="0"/>
                <a:cs typeface="Osaka" charset="0"/>
              </a:defRPr>
            </a:lvl5pPr>
            <a:lvl6pPr marL="2514600" indent="-228600" defTabSz="973138" eaLnBrk="0" fontAlgn="base" hangingPunct="0">
              <a:spcBef>
                <a:spcPct val="0"/>
              </a:spcBef>
              <a:spcAft>
                <a:spcPct val="0"/>
              </a:spcAft>
              <a:defRPr sz="2400">
                <a:solidFill>
                  <a:schemeClr val="tx1"/>
                </a:solidFill>
                <a:latin typeface="Arial" charset="0"/>
                <a:ea typeface="Osaka" charset="0"/>
                <a:cs typeface="Osaka" charset="0"/>
              </a:defRPr>
            </a:lvl6pPr>
            <a:lvl7pPr marL="2971800" indent="-228600" defTabSz="973138" eaLnBrk="0" fontAlgn="base" hangingPunct="0">
              <a:spcBef>
                <a:spcPct val="0"/>
              </a:spcBef>
              <a:spcAft>
                <a:spcPct val="0"/>
              </a:spcAft>
              <a:defRPr sz="2400">
                <a:solidFill>
                  <a:schemeClr val="tx1"/>
                </a:solidFill>
                <a:latin typeface="Arial" charset="0"/>
                <a:ea typeface="Osaka" charset="0"/>
                <a:cs typeface="Osaka" charset="0"/>
              </a:defRPr>
            </a:lvl7pPr>
            <a:lvl8pPr marL="3429000" indent="-228600" defTabSz="973138" eaLnBrk="0" fontAlgn="base" hangingPunct="0">
              <a:spcBef>
                <a:spcPct val="0"/>
              </a:spcBef>
              <a:spcAft>
                <a:spcPct val="0"/>
              </a:spcAft>
              <a:defRPr sz="2400">
                <a:solidFill>
                  <a:schemeClr val="tx1"/>
                </a:solidFill>
                <a:latin typeface="Arial" charset="0"/>
                <a:ea typeface="Osaka" charset="0"/>
                <a:cs typeface="Osaka" charset="0"/>
              </a:defRPr>
            </a:lvl8pPr>
            <a:lvl9pPr marL="3886200" indent="-228600" defTabSz="973138" eaLnBrk="0" fontAlgn="base" hangingPunct="0">
              <a:spcBef>
                <a:spcPct val="0"/>
              </a:spcBef>
              <a:spcAft>
                <a:spcPct val="0"/>
              </a:spcAft>
              <a:defRPr sz="2400">
                <a:solidFill>
                  <a:schemeClr val="tx1"/>
                </a:solidFill>
                <a:latin typeface="Arial" charset="0"/>
                <a:ea typeface="Osaka" charset="0"/>
                <a:cs typeface="Osaka" charset="0"/>
              </a:defRPr>
            </a:lvl9pPr>
          </a:lstStyle>
          <a:p>
            <a:pPr algn="r" eaLnBrk="1" hangingPunct="1"/>
            <a:fld id="{9F7CFFFA-2F5C-384F-A5EA-84B211DF8DB5}" type="slidenum">
              <a:rPr lang="en-US" sz="1300"/>
              <a:pPr algn="r" eaLnBrk="1" hangingPunct="1"/>
              <a:t>10</a:t>
            </a:fld>
            <a:endParaRPr lang="en-US" sz="1300"/>
          </a:p>
        </p:txBody>
      </p:sp>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xfrm>
            <a:off x="973138" y="4560888"/>
            <a:ext cx="5368925" cy="4319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7418" tIns="48707" rIns="97418" bIns="48707"/>
          <a:lstStyle/>
          <a:p>
            <a:pPr eaLnBrk="1" hangingPunct="1"/>
            <a:endParaRPr lang="en-US" dirty="0">
              <a:latin typeface="Arial" charset="0"/>
              <a:ea typeface="MS PGothic" charset="0"/>
            </a:endParaRPr>
          </a:p>
        </p:txBody>
      </p:sp>
      <p:sp>
        <p:nvSpPr>
          <p:cNvPr id="33796" name="Slide Number Placeholder 3"/>
          <p:cNvSpPr txBox="1">
            <a:spLocks noGrp="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418" tIns="48707" rIns="97418" bIns="48707" anchor="b"/>
          <a:lstStyle>
            <a:lvl1pPr defTabSz="971550" eaLnBrk="0" hangingPunct="0">
              <a:defRPr sz="2400">
                <a:solidFill>
                  <a:schemeClr val="tx1"/>
                </a:solidFill>
                <a:latin typeface="Arial" charset="0"/>
                <a:ea typeface="Osaka" charset="0"/>
                <a:cs typeface="Osaka" charset="0"/>
              </a:defRPr>
            </a:lvl1pPr>
            <a:lvl2pPr marL="742950" indent="-285750" defTabSz="971550" eaLnBrk="0" hangingPunct="0">
              <a:defRPr sz="2400">
                <a:solidFill>
                  <a:schemeClr val="tx1"/>
                </a:solidFill>
                <a:latin typeface="Arial" charset="0"/>
                <a:ea typeface="Osaka" charset="0"/>
                <a:cs typeface="Osaka" charset="0"/>
              </a:defRPr>
            </a:lvl2pPr>
            <a:lvl3pPr marL="1143000" indent="-228600" defTabSz="971550" eaLnBrk="0" hangingPunct="0">
              <a:defRPr sz="2400">
                <a:solidFill>
                  <a:schemeClr val="tx1"/>
                </a:solidFill>
                <a:latin typeface="Arial" charset="0"/>
                <a:ea typeface="Osaka" charset="0"/>
                <a:cs typeface="Osaka" charset="0"/>
              </a:defRPr>
            </a:lvl3pPr>
            <a:lvl4pPr marL="1600200" indent="-228600" defTabSz="971550" eaLnBrk="0" hangingPunct="0">
              <a:defRPr sz="2400">
                <a:solidFill>
                  <a:schemeClr val="tx1"/>
                </a:solidFill>
                <a:latin typeface="Arial" charset="0"/>
                <a:ea typeface="Osaka" charset="0"/>
                <a:cs typeface="Osaka" charset="0"/>
              </a:defRPr>
            </a:lvl4pPr>
            <a:lvl5pPr marL="2057400" indent="-228600" defTabSz="971550" eaLnBrk="0" hangingPunct="0">
              <a:defRPr sz="2400">
                <a:solidFill>
                  <a:schemeClr val="tx1"/>
                </a:solidFill>
                <a:latin typeface="Arial" charset="0"/>
                <a:ea typeface="Osaka" charset="0"/>
                <a:cs typeface="Osaka" charset="0"/>
              </a:defRPr>
            </a:lvl5pPr>
            <a:lvl6pPr marL="2514600" indent="-228600" defTabSz="971550" eaLnBrk="0" fontAlgn="base" hangingPunct="0">
              <a:spcBef>
                <a:spcPct val="0"/>
              </a:spcBef>
              <a:spcAft>
                <a:spcPct val="0"/>
              </a:spcAft>
              <a:defRPr sz="2400">
                <a:solidFill>
                  <a:schemeClr val="tx1"/>
                </a:solidFill>
                <a:latin typeface="Arial" charset="0"/>
                <a:ea typeface="Osaka" charset="0"/>
                <a:cs typeface="Osaka" charset="0"/>
              </a:defRPr>
            </a:lvl6pPr>
            <a:lvl7pPr marL="2971800" indent="-228600" defTabSz="971550" eaLnBrk="0" fontAlgn="base" hangingPunct="0">
              <a:spcBef>
                <a:spcPct val="0"/>
              </a:spcBef>
              <a:spcAft>
                <a:spcPct val="0"/>
              </a:spcAft>
              <a:defRPr sz="2400">
                <a:solidFill>
                  <a:schemeClr val="tx1"/>
                </a:solidFill>
                <a:latin typeface="Arial" charset="0"/>
                <a:ea typeface="Osaka" charset="0"/>
                <a:cs typeface="Osaka" charset="0"/>
              </a:defRPr>
            </a:lvl7pPr>
            <a:lvl8pPr marL="3429000" indent="-228600" defTabSz="971550" eaLnBrk="0" fontAlgn="base" hangingPunct="0">
              <a:spcBef>
                <a:spcPct val="0"/>
              </a:spcBef>
              <a:spcAft>
                <a:spcPct val="0"/>
              </a:spcAft>
              <a:defRPr sz="2400">
                <a:solidFill>
                  <a:schemeClr val="tx1"/>
                </a:solidFill>
                <a:latin typeface="Arial" charset="0"/>
                <a:ea typeface="Osaka" charset="0"/>
                <a:cs typeface="Osaka" charset="0"/>
              </a:defRPr>
            </a:lvl8pPr>
            <a:lvl9pPr marL="3886200" indent="-228600" defTabSz="971550" eaLnBrk="0" fontAlgn="base" hangingPunct="0">
              <a:spcBef>
                <a:spcPct val="0"/>
              </a:spcBef>
              <a:spcAft>
                <a:spcPct val="0"/>
              </a:spcAft>
              <a:defRPr sz="2400">
                <a:solidFill>
                  <a:schemeClr val="tx1"/>
                </a:solidFill>
                <a:latin typeface="Arial" charset="0"/>
                <a:ea typeface="Osaka" charset="0"/>
                <a:cs typeface="Osaka" charset="0"/>
              </a:defRPr>
            </a:lvl9pPr>
          </a:lstStyle>
          <a:p>
            <a:pPr algn="r"/>
            <a:fld id="{0962A5A5-BB20-404B-81C9-7C5611FB2D68}" type="slidenum">
              <a:rPr lang="en-US" sz="1300">
                <a:ea typeface="MS PGothic" charset="0"/>
                <a:cs typeface="MS PGothic" charset="0"/>
              </a:rPr>
              <a:pPr algn="r"/>
              <a:t>10</a:t>
            </a:fld>
            <a:endParaRPr lang="en-US" sz="1300">
              <a:ea typeface="MS PGothic" charset="0"/>
              <a:cs typeface="MS PGothic" charset="0"/>
            </a:endParaRPr>
          </a:p>
        </p:txBody>
      </p:sp>
      <p:sp>
        <p:nvSpPr>
          <p:cNvPr id="5" name="Date Placeholder 4"/>
          <p:cNvSpPr>
            <a:spLocks noGrp="1"/>
          </p:cNvSpPr>
          <p:nvPr>
            <p:ph type="dt" sz="quarter" idx="1"/>
          </p:nvPr>
        </p:nvSpPr>
        <p:spPr/>
        <p:txBody>
          <a:bodyPr/>
          <a:lstStyle/>
          <a:p>
            <a:pPr>
              <a:defRPr/>
            </a:pPr>
            <a:r>
              <a:rPr lang="en-US" dirty="0" smtClean="0"/>
              <a:t>April 24, 2012</a:t>
            </a:r>
            <a:endParaRPr lang="en-US" dirty="0"/>
          </a:p>
        </p:txBody>
      </p:sp>
      <p:sp>
        <p:nvSpPr>
          <p:cNvPr id="6" name="Footer Placeholder 5"/>
          <p:cNvSpPr>
            <a:spLocks noGrp="1"/>
          </p:cNvSpPr>
          <p:nvPr>
            <p:ph type="ftr" sz="quarter" idx="4"/>
          </p:nvPr>
        </p:nvSpPr>
        <p:spPr/>
        <p:txBody>
          <a:bodyPr/>
          <a:lstStyle/>
          <a:p>
            <a:pPr>
              <a:defRPr/>
            </a:pPr>
            <a:r>
              <a:rPr lang="en-US" dirty="0" smtClean="0"/>
              <a:t>(c) 2012 Texas Instruments Inc.</a:t>
            </a:r>
            <a:endParaRPr lang="en-US" dirty="0"/>
          </a:p>
        </p:txBody>
      </p:sp>
      <p:sp>
        <p:nvSpPr>
          <p:cNvPr id="7" name="Header Placeholder 6"/>
          <p:cNvSpPr>
            <a:spLocks noGrp="1"/>
          </p:cNvSpPr>
          <p:nvPr>
            <p:ph type="hdr" sz="quarter"/>
          </p:nvPr>
        </p:nvSpPr>
        <p:spPr/>
        <p:txBody>
          <a:bodyPr/>
          <a:lstStyle/>
          <a:p>
            <a:pPr>
              <a:defRPr/>
            </a:pPr>
            <a:r>
              <a:rPr lang="en-US" dirty="0" smtClean="0"/>
              <a:t>Science Nspired: Modules in Biology, Chemistry, and Physics</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441" tIns="48721" rIns="97441" bIns="48721" anchor="b"/>
          <a:lstStyle>
            <a:lvl1pPr defTabSz="973138" eaLnBrk="0" hangingPunct="0">
              <a:defRPr sz="2400">
                <a:solidFill>
                  <a:schemeClr val="tx1"/>
                </a:solidFill>
                <a:latin typeface="Arial" charset="0"/>
                <a:ea typeface="Osaka" charset="0"/>
                <a:cs typeface="Osaka" charset="0"/>
              </a:defRPr>
            </a:lvl1pPr>
            <a:lvl2pPr marL="742950" indent="-285750" defTabSz="973138" eaLnBrk="0" hangingPunct="0">
              <a:defRPr sz="2400">
                <a:solidFill>
                  <a:schemeClr val="tx1"/>
                </a:solidFill>
                <a:latin typeface="Arial" charset="0"/>
                <a:ea typeface="Osaka" charset="0"/>
                <a:cs typeface="Osaka" charset="0"/>
              </a:defRPr>
            </a:lvl2pPr>
            <a:lvl3pPr marL="1143000" indent="-228600" defTabSz="973138" eaLnBrk="0" hangingPunct="0">
              <a:defRPr sz="2400">
                <a:solidFill>
                  <a:schemeClr val="tx1"/>
                </a:solidFill>
                <a:latin typeface="Arial" charset="0"/>
                <a:ea typeface="Osaka" charset="0"/>
                <a:cs typeface="Osaka" charset="0"/>
              </a:defRPr>
            </a:lvl3pPr>
            <a:lvl4pPr marL="1600200" indent="-228600" defTabSz="973138" eaLnBrk="0" hangingPunct="0">
              <a:defRPr sz="2400">
                <a:solidFill>
                  <a:schemeClr val="tx1"/>
                </a:solidFill>
                <a:latin typeface="Arial" charset="0"/>
                <a:ea typeface="Osaka" charset="0"/>
                <a:cs typeface="Osaka" charset="0"/>
              </a:defRPr>
            </a:lvl4pPr>
            <a:lvl5pPr marL="2057400" indent="-228600" defTabSz="973138" eaLnBrk="0" hangingPunct="0">
              <a:defRPr sz="2400">
                <a:solidFill>
                  <a:schemeClr val="tx1"/>
                </a:solidFill>
                <a:latin typeface="Arial" charset="0"/>
                <a:ea typeface="Osaka" charset="0"/>
                <a:cs typeface="Osaka" charset="0"/>
              </a:defRPr>
            </a:lvl5pPr>
            <a:lvl6pPr marL="2514600" indent="-228600" defTabSz="973138" eaLnBrk="0" fontAlgn="base" hangingPunct="0">
              <a:spcBef>
                <a:spcPct val="0"/>
              </a:spcBef>
              <a:spcAft>
                <a:spcPct val="0"/>
              </a:spcAft>
              <a:defRPr sz="2400">
                <a:solidFill>
                  <a:schemeClr val="tx1"/>
                </a:solidFill>
                <a:latin typeface="Arial" charset="0"/>
                <a:ea typeface="Osaka" charset="0"/>
                <a:cs typeface="Osaka" charset="0"/>
              </a:defRPr>
            </a:lvl6pPr>
            <a:lvl7pPr marL="2971800" indent="-228600" defTabSz="973138" eaLnBrk="0" fontAlgn="base" hangingPunct="0">
              <a:spcBef>
                <a:spcPct val="0"/>
              </a:spcBef>
              <a:spcAft>
                <a:spcPct val="0"/>
              </a:spcAft>
              <a:defRPr sz="2400">
                <a:solidFill>
                  <a:schemeClr val="tx1"/>
                </a:solidFill>
                <a:latin typeface="Arial" charset="0"/>
                <a:ea typeface="Osaka" charset="0"/>
                <a:cs typeface="Osaka" charset="0"/>
              </a:defRPr>
            </a:lvl7pPr>
            <a:lvl8pPr marL="3429000" indent="-228600" defTabSz="973138" eaLnBrk="0" fontAlgn="base" hangingPunct="0">
              <a:spcBef>
                <a:spcPct val="0"/>
              </a:spcBef>
              <a:spcAft>
                <a:spcPct val="0"/>
              </a:spcAft>
              <a:defRPr sz="2400">
                <a:solidFill>
                  <a:schemeClr val="tx1"/>
                </a:solidFill>
                <a:latin typeface="Arial" charset="0"/>
                <a:ea typeface="Osaka" charset="0"/>
                <a:cs typeface="Osaka" charset="0"/>
              </a:defRPr>
            </a:lvl8pPr>
            <a:lvl9pPr marL="3886200" indent="-228600" defTabSz="973138" eaLnBrk="0" fontAlgn="base" hangingPunct="0">
              <a:spcBef>
                <a:spcPct val="0"/>
              </a:spcBef>
              <a:spcAft>
                <a:spcPct val="0"/>
              </a:spcAft>
              <a:defRPr sz="2400">
                <a:solidFill>
                  <a:schemeClr val="tx1"/>
                </a:solidFill>
                <a:latin typeface="Arial" charset="0"/>
                <a:ea typeface="Osaka" charset="0"/>
                <a:cs typeface="Osaka" charset="0"/>
              </a:defRPr>
            </a:lvl9pPr>
          </a:lstStyle>
          <a:p>
            <a:pPr algn="r" eaLnBrk="1" hangingPunct="1"/>
            <a:fld id="{F77B7081-4717-E74A-ACAD-F750AC59F39B}" type="slidenum">
              <a:rPr lang="en-US" sz="1300"/>
              <a:pPr algn="r" eaLnBrk="1" hangingPunct="1"/>
              <a:t>11</a:t>
            </a:fld>
            <a:endParaRPr lang="en-US" sz="1300"/>
          </a:p>
        </p:txBody>
      </p:sp>
      <p:sp>
        <p:nvSpPr>
          <p:cNvPr id="25602" name="Rectangle 7"/>
          <p:cNvSpPr txBox="1">
            <a:spLocks noGrp="1" noChangeArrowheads="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431" tIns="48715" rIns="97431" bIns="48715" anchor="b"/>
          <a:lstStyle>
            <a:lvl1pPr defTabSz="973138" eaLnBrk="0" hangingPunct="0">
              <a:defRPr sz="2400">
                <a:solidFill>
                  <a:schemeClr val="tx1"/>
                </a:solidFill>
                <a:latin typeface="Arial" charset="0"/>
                <a:ea typeface="Osaka" charset="0"/>
                <a:cs typeface="Osaka" charset="0"/>
              </a:defRPr>
            </a:lvl1pPr>
            <a:lvl2pPr marL="742950" indent="-285750" defTabSz="973138" eaLnBrk="0" hangingPunct="0">
              <a:defRPr sz="2400">
                <a:solidFill>
                  <a:schemeClr val="tx1"/>
                </a:solidFill>
                <a:latin typeface="Arial" charset="0"/>
                <a:ea typeface="Osaka" charset="0"/>
                <a:cs typeface="Osaka" charset="0"/>
              </a:defRPr>
            </a:lvl2pPr>
            <a:lvl3pPr marL="1143000" indent="-228600" defTabSz="973138" eaLnBrk="0" hangingPunct="0">
              <a:defRPr sz="2400">
                <a:solidFill>
                  <a:schemeClr val="tx1"/>
                </a:solidFill>
                <a:latin typeface="Arial" charset="0"/>
                <a:ea typeface="Osaka" charset="0"/>
                <a:cs typeface="Osaka" charset="0"/>
              </a:defRPr>
            </a:lvl3pPr>
            <a:lvl4pPr marL="1600200" indent="-228600" defTabSz="973138" eaLnBrk="0" hangingPunct="0">
              <a:defRPr sz="2400">
                <a:solidFill>
                  <a:schemeClr val="tx1"/>
                </a:solidFill>
                <a:latin typeface="Arial" charset="0"/>
                <a:ea typeface="Osaka" charset="0"/>
                <a:cs typeface="Osaka" charset="0"/>
              </a:defRPr>
            </a:lvl4pPr>
            <a:lvl5pPr marL="2057400" indent="-228600" defTabSz="973138" eaLnBrk="0" hangingPunct="0">
              <a:defRPr sz="2400">
                <a:solidFill>
                  <a:schemeClr val="tx1"/>
                </a:solidFill>
                <a:latin typeface="Arial" charset="0"/>
                <a:ea typeface="Osaka" charset="0"/>
                <a:cs typeface="Osaka" charset="0"/>
              </a:defRPr>
            </a:lvl5pPr>
            <a:lvl6pPr marL="2514600" indent="-228600" defTabSz="973138" eaLnBrk="0" fontAlgn="base" hangingPunct="0">
              <a:spcBef>
                <a:spcPct val="0"/>
              </a:spcBef>
              <a:spcAft>
                <a:spcPct val="0"/>
              </a:spcAft>
              <a:defRPr sz="2400">
                <a:solidFill>
                  <a:schemeClr val="tx1"/>
                </a:solidFill>
                <a:latin typeface="Arial" charset="0"/>
                <a:ea typeface="Osaka" charset="0"/>
                <a:cs typeface="Osaka" charset="0"/>
              </a:defRPr>
            </a:lvl6pPr>
            <a:lvl7pPr marL="2971800" indent="-228600" defTabSz="973138" eaLnBrk="0" fontAlgn="base" hangingPunct="0">
              <a:spcBef>
                <a:spcPct val="0"/>
              </a:spcBef>
              <a:spcAft>
                <a:spcPct val="0"/>
              </a:spcAft>
              <a:defRPr sz="2400">
                <a:solidFill>
                  <a:schemeClr val="tx1"/>
                </a:solidFill>
                <a:latin typeface="Arial" charset="0"/>
                <a:ea typeface="Osaka" charset="0"/>
                <a:cs typeface="Osaka" charset="0"/>
              </a:defRPr>
            </a:lvl7pPr>
            <a:lvl8pPr marL="3429000" indent="-228600" defTabSz="973138" eaLnBrk="0" fontAlgn="base" hangingPunct="0">
              <a:spcBef>
                <a:spcPct val="0"/>
              </a:spcBef>
              <a:spcAft>
                <a:spcPct val="0"/>
              </a:spcAft>
              <a:defRPr sz="2400">
                <a:solidFill>
                  <a:schemeClr val="tx1"/>
                </a:solidFill>
                <a:latin typeface="Arial" charset="0"/>
                <a:ea typeface="Osaka" charset="0"/>
                <a:cs typeface="Osaka" charset="0"/>
              </a:defRPr>
            </a:lvl8pPr>
            <a:lvl9pPr marL="3886200" indent="-228600" defTabSz="973138" eaLnBrk="0" fontAlgn="base" hangingPunct="0">
              <a:spcBef>
                <a:spcPct val="0"/>
              </a:spcBef>
              <a:spcAft>
                <a:spcPct val="0"/>
              </a:spcAft>
              <a:defRPr sz="2400">
                <a:solidFill>
                  <a:schemeClr val="tx1"/>
                </a:solidFill>
                <a:latin typeface="Arial" charset="0"/>
                <a:ea typeface="Osaka" charset="0"/>
                <a:cs typeface="Osaka" charset="0"/>
              </a:defRPr>
            </a:lvl9pPr>
          </a:lstStyle>
          <a:p>
            <a:pPr algn="r"/>
            <a:fld id="{A7E25B3E-D8B2-B740-A09A-DE31E467B5EA}" type="slidenum">
              <a:rPr lang="en-US" sz="1300">
                <a:ea typeface="MS PGothic" charset="0"/>
                <a:cs typeface="MS PGothic" charset="0"/>
              </a:rPr>
              <a:pPr algn="r"/>
              <a:t>11</a:t>
            </a:fld>
            <a:endParaRPr lang="en-US" sz="1300">
              <a:ea typeface="MS PGothic" charset="0"/>
              <a:cs typeface="MS PGothic" charset="0"/>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xfrm>
            <a:off x="974725" y="4560888"/>
            <a:ext cx="5365750" cy="4319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7401" tIns="48700" rIns="97401" bIns="48700"/>
          <a:lstStyle/>
          <a:p>
            <a:pPr eaLnBrk="1" hangingPunct="1"/>
            <a:endParaRPr lang="en-US">
              <a:latin typeface="Arial" charset="0"/>
              <a:ea typeface="MS PGothic" charset="0"/>
            </a:endParaRPr>
          </a:p>
        </p:txBody>
      </p:sp>
      <p:sp>
        <p:nvSpPr>
          <p:cNvPr id="5" name="Date Placeholder 4"/>
          <p:cNvSpPr>
            <a:spLocks noGrp="1"/>
          </p:cNvSpPr>
          <p:nvPr>
            <p:ph type="dt" sz="quarter" idx="1"/>
          </p:nvPr>
        </p:nvSpPr>
        <p:spPr/>
        <p:txBody>
          <a:bodyPr/>
          <a:lstStyle/>
          <a:p>
            <a:pPr>
              <a:defRPr/>
            </a:pPr>
            <a:r>
              <a:rPr lang="en-US" dirty="0" smtClean="0"/>
              <a:t>April 24, 2012</a:t>
            </a:r>
            <a:endParaRPr lang="en-US" dirty="0"/>
          </a:p>
        </p:txBody>
      </p:sp>
      <p:sp>
        <p:nvSpPr>
          <p:cNvPr id="6" name="Footer Placeholder 5"/>
          <p:cNvSpPr>
            <a:spLocks noGrp="1"/>
          </p:cNvSpPr>
          <p:nvPr>
            <p:ph type="ftr" sz="quarter" idx="4"/>
          </p:nvPr>
        </p:nvSpPr>
        <p:spPr/>
        <p:txBody>
          <a:bodyPr/>
          <a:lstStyle/>
          <a:p>
            <a:pPr>
              <a:defRPr/>
            </a:pPr>
            <a:r>
              <a:rPr lang="en-US" dirty="0" smtClean="0"/>
              <a:t>(c) 2012 Texas Instruments Inc.</a:t>
            </a:r>
            <a:endParaRPr lang="en-US" dirty="0"/>
          </a:p>
        </p:txBody>
      </p:sp>
      <p:sp>
        <p:nvSpPr>
          <p:cNvPr id="7" name="Header Placeholder 6"/>
          <p:cNvSpPr>
            <a:spLocks noGrp="1"/>
          </p:cNvSpPr>
          <p:nvPr>
            <p:ph type="hdr" sz="quarter"/>
          </p:nvPr>
        </p:nvSpPr>
        <p:spPr/>
        <p:txBody>
          <a:bodyPr/>
          <a:lstStyle/>
          <a:p>
            <a:pPr>
              <a:defRPr/>
            </a:pPr>
            <a:r>
              <a:rPr lang="en-US" dirty="0" smtClean="0"/>
              <a:t>Science Nspired: Modules in Biology, Chemistry, and Physics</a:t>
            </a:r>
            <a:endParaRPr lang="en-US" dirty="0"/>
          </a:p>
        </p:txBody>
      </p:sp>
    </p:spTree>
    <p:extLst>
      <p:ext uri="{BB962C8B-B14F-4D97-AF65-F5344CB8AC3E}">
        <p14:creationId xmlns:p14="http://schemas.microsoft.com/office/powerpoint/2010/main" val="1624719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426" tIns="48714" rIns="97426" bIns="48714" anchor="b"/>
          <a:lstStyle>
            <a:lvl1pPr defTabSz="973138" eaLnBrk="0" hangingPunct="0">
              <a:defRPr sz="2400">
                <a:solidFill>
                  <a:schemeClr val="tx1"/>
                </a:solidFill>
                <a:latin typeface="Arial" charset="0"/>
                <a:ea typeface="Osaka" charset="0"/>
                <a:cs typeface="Osaka" charset="0"/>
              </a:defRPr>
            </a:lvl1pPr>
            <a:lvl2pPr marL="742950" indent="-285750" defTabSz="973138" eaLnBrk="0" hangingPunct="0">
              <a:defRPr sz="2400">
                <a:solidFill>
                  <a:schemeClr val="tx1"/>
                </a:solidFill>
                <a:latin typeface="Arial" charset="0"/>
                <a:ea typeface="Osaka" charset="0"/>
                <a:cs typeface="Osaka" charset="0"/>
              </a:defRPr>
            </a:lvl2pPr>
            <a:lvl3pPr marL="1143000" indent="-228600" defTabSz="973138" eaLnBrk="0" hangingPunct="0">
              <a:defRPr sz="2400">
                <a:solidFill>
                  <a:schemeClr val="tx1"/>
                </a:solidFill>
                <a:latin typeface="Arial" charset="0"/>
                <a:ea typeface="Osaka" charset="0"/>
                <a:cs typeface="Osaka" charset="0"/>
              </a:defRPr>
            </a:lvl3pPr>
            <a:lvl4pPr marL="1600200" indent="-228600" defTabSz="973138" eaLnBrk="0" hangingPunct="0">
              <a:defRPr sz="2400">
                <a:solidFill>
                  <a:schemeClr val="tx1"/>
                </a:solidFill>
                <a:latin typeface="Arial" charset="0"/>
                <a:ea typeface="Osaka" charset="0"/>
                <a:cs typeface="Osaka" charset="0"/>
              </a:defRPr>
            </a:lvl4pPr>
            <a:lvl5pPr marL="2057400" indent="-228600" defTabSz="973138" eaLnBrk="0" hangingPunct="0">
              <a:defRPr sz="2400">
                <a:solidFill>
                  <a:schemeClr val="tx1"/>
                </a:solidFill>
                <a:latin typeface="Arial" charset="0"/>
                <a:ea typeface="Osaka" charset="0"/>
                <a:cs typeface="Osaka" charset="0"/>
              </a:defRPr>
            </a:lvl5pPr>
            <a:lvl6pPr marL="2514600" indent="-228600" defTabSz="973138" eaLnBrk="0" fontAlgn="base" hangingPunct="0">
              <a:spcBef>
                <a:spcPct val="0"/>
              </a:spcBef>
              <a:spcAft>
                <a:spcPct val="0"/>
              </a:spcAft>
              <a:defRPr sz="2400">
                <a:solidFill>
                  <a:schemeClr val="tx1"/>
                </a:solidFill>
                <a:latin typeface="Arial" charset="0"/>
                <a:ea typeface="Osaka" charset="0"/>
                <a:cs typeface="Osaka" charset="0"/>
              </a:defRPr>
            </a:lvl6pPr>
            <a:lvl7pPr marL="2971800" indent="-228600" defTabSz="973138" eaLnBrk="0" fontAlgn="base" hangingPunct="0">
              <a:spcBef>
                <a:spcPct val="0"/>
              </a:spcBef>
              <a:spcAft>
                <a:spcPct val="0"/>
              </a:spcAft>
              <a:defRPr sz="2400">
                <a:solidFill>
                  <a:schemeClr val="tx1"/>
                </a:solidFill>
                <a:latin typeface="Arial" charset="0"/>
                <a:ea typeface="Osaka" charset="0"/>
                <a:cs typeface="Osaka" charset="0"/>
              </a:defRPr>
            </a:lvl7pPr>
            <a:lvl8pPr marL="3429000" indent="-228600" defTabSz="973138" eaLnBrk="0" fontAlgn="base" hangingPunct="0">
              <a:spcBef>
                <a:spcPct val="0"/>
              </a:spcBef>
              <a:spcAft>
                <a:spcPct val="0"/>
              </a:spcAft>
              <a:defRPr sz="2400">
                <a:solidFill>
                  <a:schemeClr val="tx1"/>
                </a:solidFill>
                <a:latin typeface="Arial" charset="0"/>
                <a:ea typeface="Osaka" charset="0"/>
                <a:cs typeface="Osaka" charset="0"/>
              </a:defRPr>
            </a:lvl8pPr>
            <a:lvl9pPr marL="3886200" indent="-228600" defTabSz="973138" eaLnBrk="0" fontAlgn="base" hangingPunct="0">
              <a:spcBef>
                <a:spcPct val="0"/>
              </a:spcBef>
              <a:spcAft>
                <a:spcPct val="0"/>
              </a:spcAft>
              <a:defRPr sz="2400">
                <a:solidFill>
                  <a:schemeClr val="tx1"/>
                </a:solidFill>
                <a:latin typeface="Arial" charset="0"/>
                <a:ea typeface="Osaka" charset="0"/>
                <a:cs typeface="Osaka" charset="0"/>
              </a:defRPr>
            </a:lvl9pPr>
          </a:lstStyle>
          <a:p>
            <a:pPr algn="r" eaLnBrk="1" hangingPunct="1"/>
            <a:fld id="{3B1C9F31-414A-6E42-81A6-0EAE044CFA00}" type="slidenum">
              <a:rPr lang="en-US" sz="1300"/>
              <a:pPr algn="r" eaLnBrk="1" hangingPunct="1"/>
              <a:t>12</a:t>
            </a:fld>
            <a:endParaRPr lang="en-US" sz="1300"/>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xfrm>
            <a:off x="976313" y="4560888"/>
            <a:ext cx="5362575" cy="4319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7417" tIns="48707" rIns="97417" bIns="48707"/>
          <a:lstStyle/>
          <a:p>
            <a:pPr eaLnBrk="1" hangingPunct="1"/>
            <a:endParaRPr lang="en-US">
              <a:latin typeface="Arial" charset="0"/>
              <a:ea typeface="MS PGothic" charset="0"/>
            </a:endParaRPr>
          </a:p>
        </p:txBody>
      </p:sp>
      <p:sp>
        <p:nvSpPr>
          <p:cNvPr id="5" name="Date Placeholder 4"/>
          <p:cNvSpPr>
            <a:spLocks noGrp="1"/>
          </p:cNvSpPr>
          <p:nvPr>
            <p:ph type="dt" sz="quarter" idx="1"/>
          </p:nvPr>
        </p:nvSpPr>
        <p:spPr/>
        <p:txBody>
          <a:bodyPr/>
          <a:lstStyle/>
          <a:p>
            <a:pPr>
              <a:defRPr/>
            </a:pPr>
            <a:r>
              <a:rPr lang="en-US" dirty="0" smtClean="0"/>
              <a:t>April 24, 2012</a:t>
            </a:r>
            <a:endParaRPr lang="en-US" dirty="0"/>
          </a:p>
        </p:txBody>
      </p:sp>
      <p:sp>
        <p:nvSpPr>
          <p:cNvPr id="6" name="Footer Placeholder 5"/>
          <p:cNvSpPr>
            <a:spLocks noGrp="1"/>
          </p:cNvSpPr>
          <p:nvPr>
            <p:ph type="ftr" sz="quarter" idx="4"/>
          </p:nvPr>
        </p:nvSpPr>
        <p:spPr/>
        <p:txBody>
          <a:bodyPr/>
          <a:lstStyle/>
          <a:p>
            <a:pPr>
              <a:defRPr/>
            </a:pPr>
            <a:r>
              <a:rPr lang="en-US" dirty="0" smtClean="0"/>
              <a:t>(c) 2012 Texas Instruments Inc.</a:t>
            </a:r>
            <a:endParaRPr lang="en-US" dirty="0"/>
          </a:p>
        </p:txBody>
      </p:sp>
      <p:sp>
        <p:nvSpPr>
          <p:cNvPr id="7" name="Header Placeholder 6"/>
          <p:cNvSpPr>
            <a:spLocks noGrp="1"/>
          </p:cNvSpPr>
          <p:nvPr>
            <p:ph type="hdr" sz="quarter"/>
          </p:nvPr>
        </p:nvSpPr>
        <p:spPr/>
        <p:txBody>
          <a:bodyPr/>
          <a:lstStyle/>
          <a:p>
            <a:pPr>
              <a:defRPr/>
            </a:pPr>
            <a:r>
              <a:rPr lang="en-US" dirty="0" smtClean="0"/>
              <a:t>Science Nspired: Modules in Biology, Chemistry, and Physics</a:t>
            </a:r>
            <a:endParaRPr lang="en-US" dirty="0"/>
          </a:p>
        </p:txBody>
      </p:sp>
    </p:spTree>
    <p:extLst>
      <p:ext uri="{BB962C8B-B14F-4D97-AF65-F5344CB8AC3E}">
        <p14:creationId xmlns:p14="http://schemas.microsoft.com/office/powerpoint/2010/main" val="2773748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3138" eaLnBrk="0" hangingPunct="0">
              <a:defRPr sz="2400">
                <a:solidFill>
                  <a:schemeClr val="tx1"/>
                </a:solidFill>
                <a:latin typeface="Arial" charset="0"/>
                <a:ea typeface="Osaka" charset="0"/>
                <a:cs typeface="Osaka" charset="0"/>
              </a:defRPr>
            </a:lvl1pPr>
            <a:lvl2pPr marL="742950" indent="-285750" defTabSz="973138" eaLnBrk="0" hangingPunct="0">
              <a:defRPr sz="2400">
                <a:solidFill>
                  <a:schemeClr val="tx1"/>
                </a:solidFill>
                <a:latin typeface="Arial" charset="0"/>
                <a:ea typeface="Osaka" charset="0"/>
                <a:cs typeface="Osaka" charset="0"/>
              </a:defRPr>
            </a:lvl2pPr>
            <a:lvl3pPr marL="1143000" indent="-228600" defTabSz="973138" eaLnBrk="0" hangingPunct="0">
              <a:defRPr sz="2400">
                <a:solidFill>
                  <a:schemeClr val="tx1"/>
                </a:solidFill>
                <a:latin typeface="Arial" charset="0"/>
                <a:ea typeface="Osaka" charset="0"/>
                <a:cs typeface="Osaka" charset="0"/>
              </a:defRPr>
            </a:lvl3pPr>
            <a:lvl4pPr marL="1600200" indent="-228600" defTabSz="973138" eaLnBrk="0" hangingPunct="0">
              <a:defRPr sz="2400">
                <a:solidFill>
                  <a:schemeClr val="tx1"/>
                </a:solidFill>
                <a:latin typeface="Arial" charset="0"/>
                <a:ea typeface="Osaka" charset="0"/>
                <a:cs typeface="Osaka" charset="0"/>
              </a:defRPr>
            </a:lvl4pPr>
            <a:lvl5pPr marL="2057400" indent="-228600" defTabSz="973138" eaLnBrk="0" hangingPunct="0">
              <a:defRPr sz="2400">
                <a:solidFill>
                  <a:schemeClr val="tx1"/>
                </a:solidFill>
                <a:latin typeface="Arial" charset="0"/>
                <a:ea typeface="Osaka" charset="0"/>
                <a:cs typeface="Osaka" charset="0"/>
              </a:defRPr>
            </a:lvl5pPr>
            <a:lvl6pPr marL="2514600" indent="-228600" defTabSz="973138" eaLnBrk="0" fontAlgn="base" hangingPunct="0">
              <a:spcBef>
                <a:spcPct val="0"/>
              </a:spcBef>
              <a:spcAft>
                <a:spcPct val="0"/>
              </a:spcAft>
              <a:defRPr sz="2400">
                <a:solidFill>
                  <a:schemeClr val="tx1"/>
                </a:solidFill>
                <a:latin typeface="Arial" charset="0"/>
                <a:ea typeface="Osaka" charset="0"/>
                <a:cs typeface="Osaka" charset="0"/>
              </a:defRPr>
            </a:lvl6pPr>
            <a:lvl7pPr marL="2971800" indent="-228600" defTabSz="973138" eaLnBrk="0" fontAlgn="base" hangingPunct="0">
              <a:spcBef>
                <a:spcPct val="0"/>
              </a:spcBef>
              <a:spcAft>
                <a:spcPct val="0"/>
              </a:spcAft>
              <a:defRPr sz="2400">
                <a:solidFill>
                  <a:schemeClr val="tx1"/>
                </a:solidFill>
                <a:latin typeface="Arial" charset="0"/>
                <a:ea typeface="Osaka" charset="0"/>
                <a:cs typeface="Osaka" charset="0"/>
              </a:defRPr>
            </a:lvl7pPr>
            <a:lvl8pPr marL="3429000" indent="-228600" defTabSz="973138" eaLnBrk="0" fontAlgn="base" hangingPunct="0">
              <a:spcBef>
                <a:spcPct val="0"/>
              </a:spcBef>
              <a:spcAft>
                <a:spcPct val="0"/>
              </a:spcAft>
              <a:defRPr sz="2400">
                <a:solidFill>
                  <a:schemeClr val="tx1"/>
                </a:solidFill>
                <a:latin typeface="Arial" charset="0"/>
                <a:ea typeface="Osaka" charset="0"/>
                <a:cs typeface="Osaka" charset="0"/>
              </a:defRPr>
            </a:lvl8pPr>
            <a:lvl9pPr marL="3886200" indent="-228600" defTabSz="973138" eaLnBrk="0" fontAlgn="base" hangingPunct="0">
              <a:spcBef>
                <a:spcPct val="0"/>
              </a:spcBef>
              <a:spcAft>
                <a:spcPct val="0"/>
              </a:spcAft>
              <a:defRPr sz="2400">
                <a:solidFill>
                  <a:schemeClr val="tx1"/>
                </a:solidFill>
                <a:latin typeface="Arial" charset="0"/>
                <a:ea typeface="Osaka" charset="0"/>
                <a:cs typeface="Osaka" charset="0"/>
              </a:defRPr>
            </a:lvl9pPr>
          </a:lstStyle>
          <a:p>
            <a:pPr eaLnBrk="1" hangingPunct="1"/>
            <a:fld id="{0192BFAC-81AC-E041-9B9A-BF3AE1EE8937}" type="slidenum">
              <a:rPr lang="en-US" sz="1300"/>
              <a:pPr eaLnBrk="1" hangingPunct="1"/>
              <a:t>13</a:t>
            </a:fld>
            <a:endParaRPr lang="en-US" sz="1300"/>
          </a:p>
        </p:txBody>
      </p:sp>
      <p:sp>
        <p:nvSpPr>
          <p:cNvPr id="15362" name="Rectangle 7"/>
          <p:cNvSpPr txBox="1">
            <a:spLocks noGrp="1" noChangeArrowheads="1"/>
          </p:cNvSpPr>
          <p:nvPr/>
        </p:nvSpPr>
        <p:spPr bwMode="auto">
          <a:xfrm>
            <a:off x="4144963" y="9121775"/>
            <a:ext cx="31702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479" tIns="48739" rIns="97479" bIns="48739" anchor="b"/>
          <a:lstStyle>
            <a:lvl1pPr defTabSz="930275" eaLnBrk="0" hangingPunct="0">
              <a:defRPr sz="2400">
                <a:solidFill>
                  <a:schemeClr val="tx1"/>
                </a:solidFill>
                <a:latin typeface="Arial" charset="0"/>
                <a:ea typeface="Osaka" charset="0"/>
                <a:cs typeface="Osaka" charset="0"/>
              </a:defRPr>
            </a:lvl1pPr>
            <a:lvl2pPr marL="742950" indent="-285750" defTabSz="930275" eaLnBrk="0" hangingPunct="0">
              <a:defRPr sz="2400">
                <a:solidFill>
                  <a:schemeClr val="tx1"/>
                </a:solidFill>
                <a:latin typeface="Arial" charset="0"/>
                <a:ea typeface="Osaka" charset="0"/>
                <a:cs typeface="Osaka" charset="0"/>
              </a:defRPr>
            </a:lvl2pPr>
            <a:lvl3pPr marL="1143000" indent="-228600" defTabSz="930275" eaLnBrk="0" hangingPunct="0">
              <a:defRPr sz="2400">
                <a:solidFill>
                  <a:schemeClr val="tx1"/>
                </a:solidFill>
                <a:latin typeface="Arial" charset="0"/>
                <a:ea typeface="Osaka" charset="0"/>
                <a:cs typeface="Osaka" charset="0"/>
              </a:defRPr>
            </a:lvl3pPr>
            <a:lvl4pPr marL="1600200" indent="-228600" defTabSz="930275" eaLnBrk="0" hangingPunct="0">
              <a:defRPr sz="2400">
                <a:solidFill>
                  <a:schemeClr val="tx1"/>
                </a:solidFill>
                <a:latin typeface="Arial" charset="0"/>
                <a:ea typeface="Osaka" charset="0"/>
                <a:cs typeface="Osaka" charset="0"/>
              </a:defRPr>
            </a:lvl4pPr>
            <a:lvl5pPr marL="2057400" indent="-228600" defTabSz="930275" eaLnBrk="0" hangingPunct="0">
              <a:defRPr sz="2400">
                <a:solidFill>
                  <a:schemeClr val="tx1"/>
                </a:solidFill>
                <a:latin typeface="Arial" charset="0"/>
                <a:ea typeface="Osaka" charset="0"/>
                <a:cs typeface="Osaka" charset="0"/>
              </a:defRPr>
            </a:lvl5pPr>
            <a:lvl6pPr marL="2514600" indent="-228600" defTabSz="930275" eaLnBrk="0" fontAlgn="base" hangingPunct="0">
              <a:spcBef>
                <a:spcPct val="0"/>
              </a:spcBef>
              <a:spcAft>
                <a:spcPct val="0"/>
              </a:spcAft>
              <a:defRPr sz="2400">
                <a:solidFill>
                  <a:schemeClr val="tx1"/>
                </a:solidFill>
                <a:latin typeface="Arial" charset="0"/>
                <a:ea typeface="Osaka" charset="0"/>
                <a:cs typeface="Osaka" charset="0"/>
              </a:defRPr>
            </a:lvl6pPr>
            <a:lvl7pPr marL="2971800" indent="-228600" defTabSz="930275" eaLnBrk="0" fontAlgn="base" hangingPunct="0">
              <a:spcBef>
                <a:spcPct val="0"/>
              </a:spcBef>
              <a:spcAft>
                <a:spcPct val="0"/>
              </a:spcAft>
              <a:defRPr sz="2400">
                <a:solidFill>
                  <a:schemeClr val="tx1"/>
                </a:solidFill>
                <a:latin typeface="Arial" charset="0"/>
                <a:ea typeface="Osaka" charset="0"/>
                <a:cs typeface="Osaka" charset="0"/>
              </a:defRPr>
            </a:lvl7pPr>
            <a:lvl8pPr marL="3429000" indent="-228600" defTabSz="930275" eaLnBrk="0" fontAlgn="base" hangingPunct="0">
              <a:spcBef>
                <a:spcPct val="0"/>
              </a:spcBef>
              <a:spcAft>
                <a:spcPct val="0"/>
              </a:spcAft>
              <a:defRPr sz="2400">
                <a:solidFill>
                  <a:schemeClr val="tx1"/>
                </a:solidFill>
                <a:latin typeface="Arial" charset="0"/>
                <a:ea typeface="Osaka" charset="0"/>
                <a:cs typeface="Osaka" charset="0"/>
              </a:defRPr>
            </a:lvl8pPr>
            <a:lvl9pPr marL="3886200" indent="-228600" defTabSz="930275" eaLnBrk="0" fontAlgn="base" hangingPunct="0">
              <a:spcBef>
                <a:spcPct val="0"/>
              </a:spcBef>
              <a:spcAft>
                <a:spcPct val="0"/>
              </a:spcAft>
              <a:defRPr sz="2400">
                <a:solidFill>
                  <a:schemeClr val="tx1"/>
                </a:solidFill>
                <a:latin typeface="Arial" charset="0"/>
                <a:ea typeface="Osaka" charset="0"/>
                <a:cs typeface="Osaka" charset="0"/>
              </a:defRPr>
            </a:lvl9pPr>
          </a:lstStyle>
          <a:p>
            <a:pPr algn="r"/>
            <a:fld id="{D516336B-21BC-C14D-81CD-38B957643166}" type="slidenum">
              <a:rPr lang="en-US" sz="1300">
                <a:ea typeface="MS PGothic" charset="0"/>
                <a:cs typeface="MS PGothic" charset="0"/>
              </a:rPr>
              <a:pPr algn="r"/>
              <a:t>13</a:t>
            </a:fld>
            <a:endParaRPr lang="en-US" sz="1300">
              <a:ea typeface="MS PGothic" charset="0"/>
              <a:cs typeface="MS PGothic" charset="0"/>
            </a:endParaRPr>
          </a:p>
        </p:txBody>
      </p:sp>
      <p:sp>
        <p:nvSpPr>
          <p:cNvPr id="15363" name="Rectangle 2"/>
          <p:cNvSpPr>
            <a:spLocks noGrp="1" noRot="1" noChangeAspect="1" noChangeArrowheads="1" noTextEdit="1"/>
          </p:cNvSpPr>
          <p:nvPr>
            <p:ph type="sldImg"/>
          </p:nvPr>
        </p:nvSpPr>
        <p:spPr>
          <a:xfrm>
            <a:off x="1263650" y="719138"/>
            <a:ext cx="4800600" cy="3600450"/>
          </a:xfrm>
          <a:ln/>
        </p:spPr>
      </p:sp>
      <p:sp>
        <p:nvSpPr>
          <p:cNvPr id="15364" name="Rectangle 3"/>
          <p:cNvSpPr>
            <a:spLocks noGrp="1" noChangeArrowheads="1"/>
          </p:cNvSpPr>
          <p:nvPr>
            <p:ph type="body" idx="1"/>
          </p:nvPr>
        </p:nvSpPr>
        <p:spPr>
          <a:xfrm>
            <a:off x="731838" y="4559300"/>
            <a:ext cx="5851525" cy="43227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7479" tIns="48739" rIns="97479" bIns="48739"/>
          <a:lstStyle/>
          <a:p>
            <a:pPr eaLnBrk="1" hangingPunct="1"/>
            <a:endParaRPr lang="en-US" sz="900">
              <a:latin typeface="Arial" charset="0"/>
              <a:ea typeface="MS PGothic"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426" tIns="48714" rIns="97426" bIns="48714" anchor="b"/>
          <a:lstStyle>
            <a:lvl1pPr defTabSz="973138" eaLnBrk="0" hangingPunct="0">
              <a:defRPr sz="2400">
                <a:solidFill>
                  <a:schemeClr val="tx1"/>
                </a:solidFill>
                <a:latin typeface="Arial" charset="0"/>
                <a:ea typeface="Osaka" charset="0"/>
                <a:cs typeface="Osaka" charset="0"/>
              </a:defRPr>
            </a:lvl1pPr>
            <a:lvl2pPr marL="742950" indent="-285750" defTabSz="973138" eaLnBrk="0" hangingPunct="0">
              <a:defRPr sz="2400">
                <a:solidFill>
                  <a:schemeClr val="tx1"/>
                </a:solidFill>
                <a:latin typeface="Arial" charset="0"/>
                <a:ea typeface="Osaka" charset="0"/>
                <a:cs typeface="Osaka" charset="0"/>
              </a:defRPr>
            </a:lvl2pPr>
            <a:lvl3pPr marL="1143000" indent="-228600" defTabSz="973138" eaLnBrk="0" hangingPunct="0">
              <a:defRPr sz="2400">
                <a:solidFill>
                  <a:schemeClr val="tx1"/>
                </a:solidFill>
                <a:latin typeface="Arial" charset="0"/>
                <a:ea typeface="Osaka" charset="0"/>
                <a:cs typeface="Osaka" charset="0"/>
              </a:defRPr>
            </a:lvl3pPr>
            <a:lvl4pPr marL="1600200" indent="-228600" defTabSz="973138" eaLnBrk="0" hangingPunct="0">
              <a:defRPr sz="2400">
                <a:solidFill>
                  <a:schemeClr val="tx1"/>
                </a:solidFill>
                <a:latin typeface="Arial" charset="0"/>
                <a:ea typeface="Osaka" charset="0"/>
                <a:cs typeface="Osaka" charset="0"/>
              </a:defRPr>
            </a:lvl4pPr>
            <a:lvl5pPr marL="2057400" indent="-228600" defTabSz="973138" eaLnBrk="0" hangingPunct="0">
              <a:defRPr sz="2400">
                <a:solidFill>
                  <a:schemeClr val="tx1"/>
                </a:solidFill>
                <a:latin typeface="Arial" charset="0"/>
                <a:ea typeface="Osaka" charset="0"/>
                <a:cs typeface="Osaka" charset="0"/>
              </a:defRPr>
            </a:lvl5pPr>
            <a:lvl6pPr marL="2514600" indent="-228600" defTabSz="973138" eaLnBrk="0" fontAlgn="base" hangingPunct="0">
              <a:spcBef>
                <a:spcPct val="0"/>
              </a:spcBef>
              <a:spcAft>
                <a:spcPct val="0"/>
              </a:spcAft>
              <a:defRPr sz="2400">
                <a:solidFill>
                  <a:schemeClr val="tx1"/>
                </a:solidFill>
                <a:latin typeface="Arial" charset="0"/>
                <a:ea typeface="Osaka" charset="0"/>
                <a:cs typeface="Osaka" charset="0"/>
              </a:defRPr>
            </a:lvl6pPr>
            <a:lvl7pPr marL="2971800" indent="-228600" defTabSz="973138" eaLnBrk="0" fontAlgn="base" hangingPunct="0">
              <a:spcBef>
                <a:spcPct val="0"/>
              </a:spcBef>
              <a:spcAft>
                <a:spcPct val="0"/>
              </a:spcAft>
              <a:defRPr sz="2400">
                <a:solidFill>
                  <a:schemeClr val="tx1"/>
                </a:solidFill>
                <a:latin typeface="Arial" charset="0"/>
                <a:ea typeface="Osaka" charset="0"/>
                <a:cs typeface="Osaka" charset="0"/>
              </a:defRPr>
            </a:lvl7pPr>
            <a:lvl8pPr marL="3429000" indent="-228600" defTabSz="973138" eaLnBrk="0" fontAlgn="base" hangingPunct="0">
              <a:spcBef>
                <a:spcPct val="0"/>
              </a:spcBef>
              <a:spcAft>
                <a:spcPct val="0"/>
              </a:spcAft>
              <a:defRPr sz="2400">
                <a:solidFill>
                  <a:schemeClr val="tx1"/>
                </a:solidFill>
                <a:latin typeface="Arial" charset="0"/>
                <a:ea typeface="Osaka" charset="0"/>
                <a:cs typeface="Osaka" charset="0"/>
              </a:defRPr>
            </a:lvl8pPr>
            <a:lvl9pPr marL="3886200" indent="-228600" defTabSz="973138" eaLnBrk="0" fontAlgn="base" hangingPunct="0">
              <a:spcBef>
                <a:spcPct val="0"/>
              </a:spcBef>
              <a:spcAft>
                <a:spcPct val="0"/>
              </a:spcAft>
              <a:defRPr sz="2400">
                <a:solidFill>
                  <a:schemeClr val="tx1"/>
                </a:solidFill>
                <a:latin typeface="Arial" charset="0"/>
                <a:ea typeface="Osaka" charset="0"/>
                <a:cs typeface="Osaka" charset="0"/>
              </a:defRPr>
            </a:lvl9pPr>
          </a:lstStyle>
          <a:p>
            <a:pPr algn="r" eaLnBrk="1" hangingPunct="1"/>
            <a:fld id="{7A1C4FC0-C6F0-4A4A-BBBF-BD38758CE78E}" type="slidenum">
              <a:rPr lang="en-US" sz="1300"/>
              <a:pPr algn="r" eaLnBrk="1" hangingPunct="1"/>
              <a:t>14</a:t>
            </a:fld>
            <a:endParaRPr lang="en-US" sz="1300"/>
          </a:p>
        </p:txBody>
      </p:sp>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xfrm>
            <a:off x="976313" y="4560888"/>
            <a:ext cx="5362575" cy="4319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7417" tIns="48707" rIns="97417" bIns="48707"/>
          <a:lstStyle/>
          <a:p>
            <a:pPr eaLnBrk="1" hangingPunct="1"/>
            <a:endParaRPr lang="en-US">
              <a:latin typeface="Arial" charset="0"/>
              <a:ea typeface="MS PGothic" charset="0"/>
            </a:endParaRPr>
          </a:p>
        </p:txBody>
      </p:sp>
      <p:sp>
        <p:nvSpPr>
          <p:cNvPr id="5" name="Date Placeholder 4"/>
          <p:cNvSpPr>
            <a:spLocks noGrp="1"/>
          </p:cNvSpPr>
          <p:nvPr>
            <p:ph type="dt" sz="quarter" idx="1"/>
          </p:nvPr>
        </p:nvSpPr>
        <p:spPr/>
        <p:txBody>
          <a:bodyPr/>
          <a:lstStyle/>
          <a:p>
            <a:pPr>
              <a:defRPr/>
            </a:pPr>
            <a:r>
              <a:rPr lang="en-US" dirty="0" smtClean="0"/>
              <a:t>April 24, 2012</a:t>
            </a:r>
            <a:endParaRPr lang="en-US" dirty="0"/>
          </a:p>
        </p:txBody>
      </p:sp>
      <p:sp>
        <p:nvSpPr>
          <p:cNvPr id="6" name="Footer Placeholder 5"/>
          <p:cNvSpPr>
            <a:spLocks noGrp="1"/>
          </p:cNvSpPr>
          <p:nvPr>
            <p:ph type="ftr" sz="quarter" idx="4"/>
          </p:nvPr>
        </p:nvSpPr>
        <p:spPr/>
        <p:txBody>
          <a:bodyPr/>
          <a:lstStyle/>
          <a:p>
            <a:pPr>
              <a:defRPr/>
            </a:pPr>
            <a:r>
              <a:rPr lang="en-US" dirty="0" smtClean="0"/>
              <a:t>(c) 2012 Texas Instruments Inc.</a:t>
            </a:r>
            <a:endParaRPr lang="en-US" dirty="0"/>
          </a:p>
        </p:txBody>
      </p:sp>
      <p:sp>
        <p:nvSpPr>
          <p:cNvPr id="7" name="Header Placeholder 6"/>
          <p:cNvSpPr>
            <a:spLocks noGrp="1"/>
          </p:cNvSpPr>
          <p:nvPr>
            <p:ph type="hdr" sz="quarter"/>
          </p:nvPr>
        </p:nvSpPr>
        <p:spPr/>
        <p:txBody>
          <a:bodyPr/>
          <a:lstStyle/>
          <a:p>
            <a:pPr>
              <a:defRPr/>
            </a:pPr>
            <a:r>
              <a:rPr lang="en-US" dirty="0" smtClean="0"/>
              <a:t>Science Nspired: Modules in Biology, Chemistry, and Physics</a:t>
            </a:r>
            <a:endParaRPr lang="en-US" dirty="0"/>
          </a:p>
        </p:txBody>
      </p:sp>
    </p:spTree>
    <p:extLst>
      <p:ext uri="{BB962C8B-B14F-4D97-AF65-F5344CB8AC3E}">
        <p14:creationId xmlns:p14="http://schemas.microsoft.com/office/powerpoint/2010/main" val="1313591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emf"/></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solidFill>
                  <a:srgbClr val="525252"/>
                </a:solidFill>
                <a:cs typeface="Arial" charset="0"/>
              </a:defRPr>
            </a:lvl1pPr>
          </a:lstStyle>
          <a:p>
            <a:pPr>
              <a:defRPr/>
            </a:pPr>
            <a:fld id="{2209A540-2EA0-F146-A294-C47A678D9256}" type="datetimeFigureOut">
              <a:rPr lang="en-US"/>
              <a:pPr>
                <a:defRPr/>
              </a:pPr>
              <a:t>12/2/14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solidFill>
                  <a:srgbClr val="525252"/>
                </a:solidFill>
                <a:cs typeface="Arial" charset="0"/>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solidFill>
                  <a:srgbClr val="525252"/>
                </a:solidFill>
                <a:cs typeface="Arial" charset="0"/>
              </a:defRPr>
            </a:lvl1pPr>
          </a:lstStyle>
          <a:p>
            <a:pPr>
              <a:defRPr/>
            </a:pPr>
            <a:fld id="{B0B9C611-0853-BB4A-8F48-B50549EBDC6C}" type="slidenum">
              <a:rPr lang="en-US"/>
              <a:pPr>
                <a:defRPr/>
              </a:pPr>
              <a:t>‹#›</a:t>
            </a:fld>
            <a:endParaRPr lang="en-US"/>
          </a:p>
        </p:txBody>
      </p:sp>
    </p:spTree>
    <p:extLst>
      <p:ext uri="{BB962C8B-B14F-4D97-AF65-F5344CB8AC3E}">
        <p14:creationId xmlns:p14="http://schemas.microsoft.com/office/powerpoint/2010/main" val="1434735248"/>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a:defRPr>
                <a:solidFill>
                  <a:srgbClr val="525252"/>
                </a:solidFill>
                <a:cs typeface="Arial" charset="0"/>
              </a:defRPr>
            </a:lvl1pPr>
          </a:lstStyle>
          <a:p>
            <a:pPr>
              <a:defRPr/>
            </a:pPr>
            <a:fld id="{20170B53-8B89-EF4C-BC50-55DA42CFD2A3}" type="datetimeFigureOut">
              <a:rPr lang="en-US"/>
              <a:pPr>
                <a:defRPr/>
              </a:pPr>
              <a:t>12/2/14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a:defRPr>
                <a:solidFill>
                  <a:srgbClr val="525252"/>
                </a:solidFill>
                <a:cs typeface="Arial" charset="0"/>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a:defRPr>
                <a:solidFill>
                  <a:srgbClr val="525252"/>
                </a:solidFill>
                <a:cs typeface="Arial" charset="0"/>
              </a:defRPr>
            </a:lvl1pPr>
          </a:lstStyle>
          <a:p>
            <a:pPr>
              <a:defRPr/>
            </a:pPr>
            <a:fld id="{37A24EA9-28B9-4940-99EA-8B361C10A81B}" type="slidenum">
              <a:rPr lang="en-US"/>
              <a:pPr>
                <a:defRPr/>
              </a:pPr>
              <a:t>‹#›</a:t>
            </a:fld>
            <a:endParaRPr lang="en-US"/>
          </a:p>
        </p:txBody>
      </p:sp>
    </p:spTree>
    <p:extLst>
      <p:ext uri="{BB962C8B-B14F-4D97-AF65-F5344CB8AC3E}">
        <p14:creationId xmlns:p14="http://schemas.microsoft.com/office/powerpoint/2010/main" val="3117000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a:defRPr>
                <a:solidFill>
                  <a:srgbClr val="525252"/>
                </a:solidFill>
                <a:cs typeface="Arial" charset="0"/>
              </a:defRPr>
            </a:lvl1pPr>
          </a:lstStyle>
          <a:p>
            <a:pPr>
              <a:defRPr/>
            </a:pPr>
            <a:fld id="{1AE34004-FBC2-EC4B-8BF5-305899F1210C}" type="datetimeFigureOut">
              <a:rPr lang="en-US"/>
              <a:pPr>
                <a:defRPr/>
              </a:pPr>
              <a:t>12/2/14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a:defRPr>
                <a:solidFill>
                  <a:srgbClr val="525252"/>
                </a:solidFill>
                <a:cs typeface="Arial" charset="0"/>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a:defRPr>
                <a:solidFill>
                  <a:srgbClr val="525252"/>
                </a:solidFill>
                <a:cs typeface="Arial" charset="0"/>
              </a:defRPr>
            </a:lvl1pPr>
          </a:lstStyle>
          <a:p>
            <a:pPr>
              <a:defRPr/>
            </a:pPr>
            <a:fld id="{7460B189-C622-AF4B-B5F6-FF22D2A9BBB0}" type="slidenum">
              <a:rPr lang="en-US"/>
              <a:pPr>
                <a:defRPr/>
              </a:pPr>
              <a:t>‹#›</a:t>
            </a:fld>
            <a:endParaRPr lang="en-US"/>
          </a:p>
        </p:txBody>
      </p:sp>
    </p:spTree>
    <p:extLst>
      <p:ext uri="{BB962C8B-B14F-4D97-AF65-F5344CB8AC3E}">
        <p14:creationId xmlns:p14="http://schemas.microsoft.com/office/powerpoint/2010/main" val="1566431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solidFill>
                  <a:srgbClr val="525252"/>
                </a:solidFill>
                <a:cs typeface="Arial" charset="0"/>
              </a:defRPr>
            </a:lvl1pPr>
          </a:lstStyle>
          <a:p>
            <a:pPr>
              <a:defRPr/>
            </a:pPr>
            <a:fld id="{3A7E8C6D-0AC8-CE48-AC69-22ABB403687B}" type="datetimeFigureOut">
              <a:rPr lang="en-US"/>
              <a:pPr>
                <a:defRPr/>
              </a:pPr>
              <a:t>12/2/14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solidFill>
                  <a:srgbClr val="525252"/>
                </a:solidFill>
                <a:cs typeface="Arial" charset="0"/>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solidFill>
                  <a:srgbClr val="525252"/>
                </a:solidFill>
                <a:cs typeface="Arial" charset="0"/>
              </a:defRPr>
            </a:lvl1pPr>
          </a:lstStyle>
          <a:p>
            <a:pPr>
              <a:defRPr/>
            </a:pPr>
            <a:fld id="{835BA5FB-F60C-F44E-9370-D7DEA213BC3F}" type="slidenum">
              <a:rPr lang="en-US"/>
              <a:pPr>
                <a:defRPr/>
              </a:pPr>
              <a:t>‹#›</a:t>
            </a:fld>
            <a:endParaRPr lang="en-US"/>
          </a:p>
        </p:txBody>
      </p:sp>
    </p:spTree>
    <p:extLst>
      <p:ext uri="{BB962C8B-B14F-4D97-AF65-F5344CB8AC3E}">
        <p14:creationId xmlns:p14="http://schemas.microsoft.com/office/powerpoint/2010/main" val="2351581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solidFill>
                  <a:srgbClr val="525252"/>
                </a:solidFill>
                <a:cs typeface="Arial" charset="0"/>
              </a:defRPr>
            </a:lvl1pPr>
          </a:lstStyle>
          <a:p>
            <a:pPr>
              <a:defRPr/>
            </a:pPr>
            <a:fld id="{E16E965D-9016-BF4C-9795-28B18C6BD9BE}" type="datetimeFigureOut">
              <a:rPr lang="en-US"/>
              <a:pPr>
                <a:defRPr/>
              </a:pPr>
              <a:t>12/2/14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solidFill>
                  <a:srgbClr val="525252"/>
                </a:solidFill>
                <a:cs typeface="Arial" charset="0"/>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solidFill>
                  <a:srgbClr val="525252"/>
                </a:solidFill>
                <a:cs typeface="Arial" charset="0"/>
              </a:defRPr>
            </a:lvl1pPr>
          </a:lstStyle>
          <a:p>
            <a:pPr>
              <a:defRPr/>
            </a:pPr>
            <a:fld id="{79B34F90-D2D7-334C-B530-E461ED9F1A81}" type="slidenum">
              <a:rPr lang="en-US"/>
              <a:pPr>
                <a:defRPr/>
              </a:pPr>
              <a:t>‹#›</a:t>
            </a:fld>
            <a:endParaRPr lang="en-US"/>
          </a:p>
        </p:txBody>
      </p:sp>
    </p:spTree>
    <p:extLst>
      <p:ext uri="{BB962C8B-B14F-4D97-AF65-F5344CB8AC3E}">
        <p14:creationId xmlns:p14="http://schemas.microsoft.com/office/powerpoint/2010/main" val="30627822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4" name="Title 4"/>
          <p:cNvSpPr>
            <a:spLocks noGrp="1"/>
          </p:cNvSpPr>
          <p:nvPr>
            <p:ph type="title"/>
          </p:nvPr>
        </p:nvSpPr>
        <p:spPr>
          <a:xfrm>
            <a:off x="152400" y="0"/>
            <a:ext cx="8915400" cy="990600"/>
          </a:xfrm>
        </p:spPr>
        <p:txBody>
          <a:bodyPr>
            <a:noAutofit/>
          </a:bodyPr>
          <a:lstStyle/>
          <a:p>
            <a:r>
              <a:rPr lang="en-US" smtClean="0"/>
              <a:t>Click to edit Master title style</a:t>
            </a:r>
            <a:endParaRPr lang="en-US" dirty="0"/>
          </a:p>
        </p:txBody>
      </p:sp>
      <p:sp>
        <p:nvSpPr>
          <p:cNvPr id="6" name="Text Placeholder 5"/>
          <p:cNvSpPr>
            <a:spLocks noGrp="1"/>
          </p:cNvSpPr>
          <p:nvPr>
            <p:ph type="body" sz="quarter" idx="10"/>
          </p:nvPr>
        </p:nvSpPr>
        <p:spPr>
          <a:xfrm>
            <a:off x="457200" y="3048000"/>
            <a:ext cx="6629400" cy="320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66167926"/>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ndParaRPr>
          </a:p>
        </p:txBody>
      </p:sp>
      <p:pic>
        <p:nvPicPr>
          <p:cNvPr id="5" name="Picture 10" descr="Plus-bkg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0"/>
            <a:ext cx="55626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p:cNvCxnSpPr/>
          <p:nvPr/>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7" name="Picture 12"/>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391400" y="6324600"/>
            <a:ext cx="1549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tle 1"/>
          <p:cNvSpPr>
            <a:spLocks noGrp="1"/>
          </p:cNvSpPr>
          <p:nvPr>
            <p:ph type="title"/>
          </p:nvPr>
        </p:nvSpPr>
        <p:spPr>
          <a:xfrm>
            <a:off x="152400" y="0"/>
            <a:ext cx="8229600" cy="2895600"/>
          </a:xfrm>
        </p:spPr>
        <p:txBody>
          <a:bodyPr tIns="0" anchor="t">
            <a:noAutofit/>
          </a:bodyPr>
          <a:lstStyle>
            <a:lvl1pPr algn="l">
              <a:defRPr sz="7200" b="1"/>
            </a:lvl1pPr>
          </a:lstStyle>
          <a:p>
            <a:r>
              <a:rPr lang="en-US" smtClean="0"/>
              <a:t>Click to edit Master title style</a:t>
            </a:r>
            <a:endParaRPr lang="en-US" dirty="0"/>
          </a:p>
        </p:txBody>
      </p:sp>
      <p:sp>
        <p:nvSpPr>
          <p:cNvPr id="3" name="Subtitle 2"/>
          <p:cNvSpPr>
            <a:spLocks noGrp="1"/>
          </p:cNvSpPr>
          <p:nvPr>
            <p:ph type="subTitle" idx="1"/>
          </p:nvPr>
        </p:nvSpPr>
        <p:spPr>
          <a:xfrm>
            <a:off x="304800" y="2895600"/>
            <a:ext cx="6400800" cy="1752600"/>
          </a:xfrm>
        </p:spPr>
        <p:txBody>
          <a:bodyPr>
            <a:normAutofit/>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926246149"/>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itle 4"/>
          <p:cNvSpPr>
            <a:spLocks noGrp="1"/>
          </p:cNvSpPr>
          <p:nvPr>
            <p:ph type="title"/>
          </p:nvPr>
        </p:nvSpPr>
        <p:spPr>
          <a:xfrm>
            <a:off x="152400" y="0"/>
            <a:ext cx="8915400" cy="990600"/>
          </a:xfrm>
        </p:spPr>
        <p:txBody>
          <a:bodyPr>
            <a:noAutofit/>
          </a:bodyPr>
          <a:lstStyle/>
          <a:p>
            <a:r>
              <a:rPr lang="en-US" smtClean="0"/>
              <a:t>Click to edit Master title style</a:t>
            </a:r>
            <a:endParaRPr lang="en-US" dirty="0"/>
          </a:p>
        </p:txBody>
      </p:sp>
      <p:sp>
        <p:nvSpPr>
          <p:cNvPr id="6" name="Text Placeholder 5"/>
          <p:cNvSpPr>
            <a:spLocks noGrp="1"/>
          </p:cNvSpPr>
          <p:nvPr>
            <p:ph type="body" sz="quarter" idx="10"/>
          </p:nvPr>
        </p:nvSpPr>
        <p:spPr>
          <a:xfrm>
            <a:off x="457200" y="3048000"/>
            <a:ext cx="6629400" cy="320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17585528"/>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ndParaRPr>
          </a:p>
        </p:txBody>
      </p:sp>
      <p:pic>
        <p:nvPicPr>
          <p:cNvPr id="5" name="Picture 10" descr="Plus-bkg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0"/>
            <a:ext cx="55626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p:cNvCxnSpPr/>
          <p:nvPr/>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7" name="Picture 12"/>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391400" y="6324600"/>
            <a:ext cx="1549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tle 1"/>
          <p:cNvSpPr>
            <a:spLocks noGrp="1"/>
          </p:cNvSpPr>
          <p:nvPr>
            <p:ph type="title"/>
          </p:nvPr>
        </p:nvSpPr>
        <p:spPr>
          <a:xfrm>
            <a:off x="152400" y="0"/>
            <a:ext cx="8229600" cy="2895600"/>
          </a:xfrm>
        </p:spPr>
        <p:txBody>
          <a:bodyPr tIns="0" anchor="t">
            <a:noAutofit/>
          </a:bodyPr>
          <a:lstStyle>
            <a:lvl1pPr algn="l">
              <a:defRPr sz="7200" b="1"/>
            </a:lvl1pPr>
          </a:lstStyle>
          <a:p>
            <a:r>
              <a:rPr lang="en-US" smtClean="0"/>
              <a:t>Click to edit Master title style</a:t>
            </a:r>
            <a:endParaRPr lang="en-US" dirty="0"/>
          </a:p>
        </p:txBody>
      </p:sp>
      <p:sp>
        <p:nvSpPr>
          <p:cNvPr id="3" name="Subtitle 2"/>
          <p:cNvSpPr>
            <a:spLocks noGrp="1"/>
          </p:cNvSpPr>
          <p:nvPr>
            <p:ph type="subTitle" idx="1"/>
          </p:nvPr>
        </p:nvSpPr>
        <p:spPr>
          <a:xfrm>
            <a:off x="304800" y="2895600"/>
            <a:ext cx="6400800" cy="1752600"/>
          </a:xfrm>
        </p:spPr>
        <p:txBody>
          <a:bodyPr>
            <a:normAutofit/>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4054580107"/>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4" name="Title 4"/>
          <p:cNvSpPr>
            <a:spLocks noGrp="1"/>
          </p:cNvSpPr>
          <p:nvPr>
            <p:ph type="title"/>
          </p:nvPr>
        </p:nvSpPr>
        <p:spPr>
          <a:xfrm>
            <a:off x="152400" y="0"/>
            <a:ext cx="8915400" cy="990600"/>
          </a:xfrm>
        </p:spPr>
        <p:txBody>
          <a:bodyPr>
            <a:noAutofit/>
          </a:bodyPr>
          <a:lstStyle/>
          <a:p>
            <a:r>
              <a:rPr lang="en-US" smtClean="0"/>
              <a:t>Click to edit Master title style</a:t>
            </a:r>
            <a:endParaRPr lang="en-US" dirty="0"/>
          </a:p>
        </p:txBody>
      </p:sp>
      <p:sp>
        <p:nvSpPr>
          <p:cNvPr id="6" name="Text Placeholder 5"/>
          <p:cNvSpPr>
            <a:spLocks noGrp="1"/>
          </p:cNvSpPr>
          <p:nvPr>
            <p:ph type="body" sz="quarter" idx="10"/>
          </p:nvPr>
        </p:nvSpPr>
        <p:spPr>
          <a:xfrm>
            <a:off x="457200" y="3048000"/>
            <a:ext cx="6629400" cy="320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88210781"/>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ndParaRPr>
          </a:p>
        </p:txBody>
      </p:sp>
      <p:pic>
        <p:nvPicPr>
          <p:cNvPr id="5" name="Picture 10" descr="Plus-bkg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0"/>
            <a:ext cx="55626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p:cNvCxnSpPr/>
          <p:nvPr/>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7" name="Picture 12"/>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391400" y="6324600"/>
            <a:ext cx="1549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tle 1"/>
          <p:cNvSpPr>
            <a:spLocks noGrp="1"/>
          </p:cNvSpPr>
          <p:nvPr>
            <p:ph type="title"/>
          </p:nvPr>
        </p:nvSpPr>
        <p:spPr>
          <a:xfrm>
            <a:off x="152400" y="0"/>
            <a:ext cx="8229600" cy="2895600"/>
          </a:xfrm>
        </p:spPr>
        <p:txBody>
          <a:bodyPr tIns="0" anchor="t">
            <a:noAutofit/>
          </a:bodyPr>
          <a:lstStyle>
            <a:lvl1pPr algn="l">
              <a:defRPr sz="7200" b="1"/>
            </a:lvl1pPr>
          </a:lstStyle>
          <a:p>
            <a:r>
              <a:rPr lang="en-US" smtClean="0"/>
              <a:t>Click to edit Master title style</a:t>
            </a:r>
            <a:endParaRPr lang="en-US" dirty="0"/>
          </a:p>
        </p:txBody>
      </p:sp>
      <p:sp>
        <p:nvSpPr>
          <p:cNvPr id="3" name="Subtitle 2"/>
          <p:cNvSpPr>
            <a:spLocks noGrp="1"/>
          </p:cNvSpPr>
          <p:nvPr>
            <p:ph type="subTitle" idx="1"/>
          </p:nvPr>
        </p:nvSpPr>
        <p:spPr>
          <a:xfrm>
            <a:off x="304800" y="2895600"/>
            <a:ext cx="6400800" cy="1752600"/>
          </a:xfrm>
        </p:spPr>
        <p:txBody>
          <a:bodyPr>
            <a:normAutofit/>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622170609"/>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solidFill>
                  <a:srgbClr val="525252"/>
                </a:solidFill>
                <a:cs typeface="Arial" charset="0"/>
              </a:defRPr>
            </a:lvl1pPr>
          </a:lstStyle>
          <a:p>
            <a:pPr>
              <a:defRPr/>
            </a:pPr>
            <a:fld id="{08D394EA-B493-D449-BB05-51C2ED4F3215}" type="datetimeFigureOut">
              <a:rPr lang="en-US"/>
              <a:pPr>
                <a:defRPr/>
              </a:pPr>
              <a:t>12/2/14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solidFill>
                  <a:srgbClr val="525252"/>
                </a:solidFill>
                <a:cs typeface="Arial" charset="0"/>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solidFill>
                  <a:srgbClr val="525252"/>
                </a:solidFill>
                <a:cs typeface="Arial" charset="0"/>
              </a:defRPr>
            </a:lvl1pPr>
          </a:lstStyle>
          <a:p>
            <a:pPr>
              <a:defRPr/>
            </a:pPr>
            <a:fld id="{430DDAB9-51A3-1540-9925-BFE3A70F2610}" type="slidenum">
              <a:rPr lang="en-US"/>
              <a:pPr>
                <a:defRPr/>
              </a:pPr>
              <a:t>‹#›</a:t>
            </a:fld>
            <a:endParaRPr lang="en-US"/>
          </a:p>
        </p:txBody>
      </p:sp>
    </p:spTree>
    <p:extLst>
      <p:ext uri="{BB962C8B-B14F-4D97-AF65-F5344CB8AC3E}">
        <p14:creationId xmlns:p14="http://schemas.microsoft.com/office/powerpoint/2010/main" val="821613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solidFill>
                  <a:srgbClr val="525252"/>
                </a:solidFill>
                <a:cs typeface="Arial" charset="0"/>
              </a:defRPr>
            </a:lvl1pPr>
          </a:lstStyle>
          <a:p>
            <a:pPr>
              <a:defRPr/>
            </a:pPr>
            <a:fld id="{9AE57644-3DEC-DA48-8213-141C0241BA1B}" type="datetimeFigureOut">
              <a:rPr lang="en-US"/>
              <a:pPr>
                <a:defRPr/>
              </a:pPr>
              <a:t>12/2/14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solidFill>
                  <a:srgbClr val="525252"/>
                </a:solidFill>
                <a:cs typeface="Arial" charset="0"/>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solidFill>
                  <a:srgbClr val="525252"/>
                </a:solidFill>
                <a:cs typeface="Arial" charset="0"/>
              </a:defRPr>
            </a:lvl1pPr>
          </a:lstStyle>
          <a:p>
            <a:pPr>
              <a:defRPr/>
            </a:pPr>
            <a:fld id="{1CE953D6-4124-4047-B2C5-0E0603D8DB1D}" type="slidenum">
              <a:rPr lang="en-US"/>
              <a:pPr>
                <a:defRPr/>
              </a:pPr>
              <a:t>‹#›</a:t>
            </a:fld>
            <a:endParaRPr lang="en-US"/>
          </a:p>
        </p:txBody>
      </p:sp>
    </p:spTree>
    <p:extLst>
      <p:ext uri="{BB962C8B-B14F-4D97-AF65-F5344CB8AC3E}">
        <p14:creationId xmlns:p14="http://schemas.microsoft.com/office/powerpoint/2010/main" val="3422855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a:defRPr>
                <a:solidFill>
                  <a:srgbClr val="525252"/>
                </a:solidFill>
                <a:cs typeface="Arial" charset="0"/>
              </a:defRPr>
            </a:lvl1pPr>
          </a:lstStyle>
          <a:p>
            <a:pPr>
              <a:defRPr/>
            </a:pPr>
            <a:fld id="{15A1AB81-389D-7249-8B0E-5685DDB1116B}" type="datetimeFigureOut">
              <a:rPr lang="en-US"/>
              <a:pPr>
                <a:defRPr/>
              </a:pPr>
              <a:t>12/2/14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a:defRPr>
                <a:solidFill>
                  <a:srgbClr val="525252"/>
                </a:solidFill>
                <a:cs typeface="Arial" charset="0"/>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a:defRPr>
                <a:solidFill>
                  <a:srgbClr val="525252"/>
                </a:solidFill>
                <a:cs typeface="Arial" charset="0"/>
              </a:defRPr>
            </a:lvl1pPr>
          </a:lstStyle>
          <a:p>
            <a:pPr>
              <a:defRPr/>
            </a:pPr>
            <a:fld id="{25D87073-3905-DD40-BC89-EACAE6D6F535}" type="slidenum">
              <a:rPr lang="en-US"/>
              <a:pPr>
                <a:defRPr/>
              </a:pPr>
              <a:t>‹#›</a:t>
            </a:fld>
            <a:endParaRPr lang="en-US"/>
          </a:p>
        </p:txBody>
      </p:sp>
    </p:spTree>
    <p:extLst>
      <p:ext uri="{BB962C8B-B14F-4D97-AF65-F5344CB8AC3E}">
        <p14:creationId xmlns:p14="http://schemas.microsoft.com/office/powerpoint/2010/main" val="2017282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a:defRPr>
                <a:solidFill>
                  <a:srgbClr val="525252"/>
                </a:solidFill>
                <a:cs typeface="Arial" charset="0"/>
              </a:defRPr>
            </a:lvl1pPr>
          </a:lstStyle>
          <a:p>
            <a:pPr>
              <a:defRPr/>
            </a:pPr>
            <a:fld id="{4CFCE2B4-96D3-304A-83BE-39A95B389E78}" type="datetimeFigureOut">
              <a:rPr lang="en-US"/>
              <a:pPr>
                <a:defRPr/>
              </a:pPr>
              <a:t>12/2/14</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a:defRPr>
                <a:solidFill>
                  <a:srgbClr val="525252"/>
                </a:solidFill>
                <a:cs typeface="Arial" charset="0"/>
              </a:defRPr>
            </a:lvl1pPr>
          </a:lstStyle>
          <a:p>
            <a:pPr>
              <a:defRPr/>
            </a:pPr>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lvl1pPr>
              <a:defRPr>
                <a:solidFill>
                  <a:srgbClr val="525252"/>
                </a:solidFill>
                <a:cs typeface="Arial" charset="0"/>
              </a:defRPr>
            </a:lvl1pPr>
          </a:lstStyle>
          <a:p>
            <a:pPr>
              <a:defRPr/>
            </a:pPr>
            <a:fld id="{55C2771D-AE20-2244-AE38-E22169BA8FD3}" type="slidenum">
              <a:rPr lang="en-US"/>
              <a:pPr>
                <a:defRPr/>
              </a:pPr>
              <a:t>‹#›</a:t>
            </a:fld>
            <a:endParaRPr lang="en-US"/>
          </a:p>
        </p:txBody>
      </p:sp>
    </p:spTree>
    <p:extLst>
      <p:ext uri="{BB962C8B-B14F-4D97-AF65-F5344CB8AC3E}">
        <p14:creationId xmlns:p14="http://schemas.microsoft.com/office/powerpoint/2010/main" val="1923622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a:defRPr>
                <a:solidFill>
                  <a:srgbClr val="525252"/>
                </a:solidFill>
                <a:cs typeface="Arial" charset="0"/>
              </a:defRPr>
            </a:lvl1pPr>
          </a:lstStyle>
          <a:p>
            <a:pPr>
              <a:defRPr/>
            </a:pPr>
            <a:fld id="{F534B55C-3B59-8C46-A2BC-B4A30A7B2FFF}" type="datetimeFigureOut">
              <a:rPr lang="en-US"/>
              <a:pPr>
                <a:defRPr/>
              </a:pPr>
              <a:t>12/2/14</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a:defRPr>
                <a:solidFill>
                  <a:srgbClr val="525252"/>
                </a:solidFill>
                <a:cs typeface="Arial" charset="0"/>
              </a:defRPr>
            </a:lvl1pPr>
          </a:lstStyle>
          <a:p>
            <a:pPr>
              <a:defRPr/>
            </a:pPr>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lvl1pPr>
              <a:defRPr>
                <a:solidFill>
                  <a:srgbClr val="525252"/>
                </a:solidFill>
                <a:cs typeface="Arial" charset="0"/>
              </a:defRPr>
            </a:lvl1pPr>
          </a:lstStyle>
          <a:p>
            <a:pPr>
              <a:defRPr/>
            </a:pPr>
            <a:fld id="{FADAADC3-71F8-E64B-BC45-50BDA0FF1100}" type="slidenum">
              <a:rPr lang="en-US"/>
              <a:pPr>
                <a:defRPr/>
              </a:pPr>
              <a:t>‹#›</a:t>
            </a:fld>
            <a:endParaRPr lang="en-US"/>
          </a:p>
        </p:txBody>
      </p:sp>
    </p:spTree>
    <p:extLst>
      <p:ext uri="{BB962C8B-B14F-4D97-AF65-F5344CB8AC3E}">
        <p14:creationId xmlns:p14="http://schemas.microsoft.com/office/powerpoint/2010/main" val="15669204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a:defRPr>
                <a:solidFill>
                  <a:srgbClr val="525252"/>
                </a:solidFill>
                <a:cs typeface="Arial" charset="0"/>
              </a:defRPr>
            </a:lvl1pPr>
          </a:lstStyle>
          <a:p>
            <a:pPr>
              <a:defRPr/>
            </a:pPr>
            <a:fld id="{8636898F-9F10-D447-8A6F-2F63AC729C5B}" type="datetimeFigureOut">
              <a:rPr lang="en-US"/>
              <a:pPr>
                <a:defRPr/>
              </a:pPr>
              <a:t>12/2/14</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a:defRPr>
                <a:solidFill>
                  <a:srgbClr val="525252"/>
                </a:solidFill>
                <a:cs typeface="Arial" charset="0"/>
              </a:defRPr>
            </a:lvl1pPr>
          </a:lstStyle>
          <a:p>
            <a:pPr>
              <a:defRPr/>
            </a:pPr>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a:defRPr>
                <a:solidFill>
                  <a:srgbClr val="525252"/>
                </a:solidFill>
                <a:cs typeface="Arial" charset="0"/>
              </a:defRPr>
            </a:lvl1pPr>
          </a:lstStyle>
          <a:p>
            <a:pPr>
              <a:defRPr/>
            </a:pPr>
            <a:fld id="{A61249B5-FB41-8145-AE44-EF87C30BE9DA}" type="slidenum">
              <a:rPr lang="en-US"/>
              <a:pPr>
                <a:defRPr/>
              </a:pPr>
              <a:t>‹#›</a:t>
            </a:fld>
            <a:endParaRPr lang="en-US"/>
          </a:p>
        </p:txBody>
      </p:sp>
    </p:spTree>
    <p:extLst>
      <p:ext uri="{BB962C8B-B14F-4D97-AF65-F5344CB8AC3E}">
        <p14:creationId xmlns:p14="http://schemas.microsoft.com/office/powerpoint/2010/main" val="200645354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em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029" name="Picture 7"/>
          <p:cNvPicPr>
            <a:picLocks noChangeAspect="1"/>
          </p:cNvPicPr>
          <p:nvPr/>
        </p:nvPicPr>
        <p:blipFill>
          <a:blip r:embed="rId19" cstate="email">
            <a:extLst>
              <a:ext uri="{28A0092B-C50C-407E-A947-70E740481C1C}">
                <a14:useLocalDpi xmlns:a14="http://schemas.microsoft.com/office/drawing/2010/main" val="0"/>
              </a:ext>
            </a:extLst>
          </a:blip>
          <a:srcRect/>
          <a:stretch>
            <a:fillRect/>
          </a:stretch>
        </p:blipFill>
        <p:spPr bwMode="auto">
          <a:xfrm>
            <a:off x="7391400" y="6324600"/>
            <a:ext cx="1549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5"/>
          <p:cNvSpPr txBox="1">
            <a:spLocks noChangeArrowheads="1"/>
          </p:cNvSpPr>
          <p:nvPr userDrawn="1"/>
        </p:nvSpPr>
        <p:spPr bwMode="auto">
          <a:xfrm>
            <a:off x="34925" y="6494463"/>
            <a:ext cx="533400" cy="276225"/>
          </a:xfrm>
          <a:prstGeom prst="rect">
            <a:avLst/>
          </a:prstGeom>
          <a:noFill/>
          <a:ln>
            <a:noFill/>
          </a:ln>
          <a:extLst/>
        </p:spPr>
        <p:txBody>
          <a:bodyPr>
            <a:spAutoFit/>
          </a:bodyPr>
          <a:lstStyle>
            <a:lvl1pPr eaLnBrk="0" hangingPunct="0">
              <a:defRPr sz="2400">
                <a:solidFill>
                  <a:schemeClr val="tx1"/>
                </a:solidFill>
                <a:latin typeface="Arial" pitchFamily="34" charset="0"/>
                <a:ea typeface="Osaka" charset="-128"/>
              </a:defRPr>
            </a:lvl1pPr>
            <a:lvl2pPr marL="742950" indent="-285750" eaLnBrk="0" hangingPunct="0">
              <a:defRPr sz="2400">
                <a:solidFill>
                  <a:schemeClr val="tx1"/>
                </a:solidFill>
                <a:latin typeface="Arial" pitchFamily="34" charset="0"/>
                <a:ea typeface="Osaka" charset="-128"/>
              </a:defRPr>
            </a:lvl2pPr>
            <a:lvl3pPr marL="1143000" indent="-228600" eaLnBrk="0" hangingPunct="0">
              <a:defRPr sz="2400">
                <a:solidFill>
                  <a:schemeClr val="tx1"/>
                </a:solidFill>
                <a:latin typeface="Arial" pitchFamily="34" charset="0"/>
                <a:ea typeface="Osaka" charset="-128"/>
              </a:defRPr>
            </a:lvl3pPr>
            <a:lvl4pPr marL="1600200" indent="-228600" eaLnBrk="0" hangingPunct="0">
              <a:defRPr sz="2400">
                <a:solidFill>
                  <a:schemeClr val="tx1"/>
                </a:solidFill>
                <a:latin typeface="Arial" pitchFamily="34" charset="0"/>
                <a:ea typeface="Osaka" charset="-128"/>
              </a:defRPr>
            </a:lvl4pPr>
            <a:lvl5pPr marL="2057400" indent="-228600" eaLnBrk="0" hangingPunct="0">
              <a:defRPr sz="2400">
                <a:solidFill>
                  <a:schemeClr val="tx1"/>
                </a:solidFill>
                <a:latin typeface="Arial" pitchFamily="34" charset="0"/>
                <a:ea typeface="Osaka" charset="-128"/>
              </a:defRPr>
            </a:lvl5pPr>
            <a:lvl6pPr marL="2514600" indent="-228600" eaLnBrk="0" fontAlgn="base" hangingPunct="0">
              <a:spcBef>
                <a:spcPct val="0"/>
              </a:spcBef>
              <a:spcAft>
                <a:spcPct val="0"/>
              </a:spcAft>
              <a:defRPr sz="2400">
                <a:solidFill>
                  <a:schemeClr val="tx1"/>
                </a:solidFill>
                <a:latin typeface="Arial" pitchFamily="34" charset="0"/>
                <a:ea typeface="Osaka" charset="-128"/>
              </a:defRPr>
            </a:lvl6pPr>
            <a:lvl7pPr marL="2971800" indent="-228600" eaLnBrk="0" fontAlgn="base" hangingPunct="0">
              <a:spcBef>
                <a:spcPct val="0"/>
              </a:spcBef>
              <a:spcAft>
                <a:spcPct val="0"/>
              </a:spcAft>
              <a:defRPr sz="2400">
                <a:solidFill>
                  <a:schemeClr val="tx1"/>
                </a:solidFill>
                <a:latin typeface="Arial" pitchFamily="34" charset="0"/>
                <a:ea typeface="Osaka" charset="-128"/>
              </a:defRPr>
            </a:lvl7pPr>
            <a:lvl8pPr marL="3429000" indent="-228600" eaLnBrk="0" fontAlgn="base" hangingPunct="0">
              <a:spcBef>
                <a:spcPct val="0"/>
              </a:spcBef>
              <a:spcAft>
                <a:spcPct val="0"/>
              </a:spcAft>
              <a:defRPr sz="2400">
                <a:solidFill>
                  <a:schemeClr val="tx1"/>
                </a:solidFill>
                <a:latin typeface="Arial" pitchFamily="34" charset="0"/>
                <a:ea typeface="Osaka" charset="-128"/>
              </a:defRPr>
            </a:lvl8pPr>
            <a:lvl9pPr marL="3886200" indent="-228600" eaLnBrk="0" fontAlgn="base" hangingPunct="0">
              <a:spcBef>
                <a:spcPct val="0"/>
              </a:spcBef>
              <a:spcAft>
                <a:spcPct val="0"/>
              </a:spcAft>
              <a:defRPr sz="2400">
                <a:solidFill>
                  <a:schemeClr val="tx1"/>
                </a:solidFill>
                <a:latin typeface="Arial" pitchFamily="34" charset="0"/>
                <a:ea typeface="Osaka" charset="-128"/>
              </a:defRPr>
            </a:lvl9pPr>
          </a:lstStyle>
          <a:p>
            <a:pPr eaLnBrk="1" hangingPunct="1">
              <a:spcBef>
                <a:spcPct val="50000"/>
              </a:spcBef>
              <a:defRPr/>
            </a:pPr>
            <a:fld id="{363F0D2D-3AB4-534B-A1CA-A20A00978AD0}" type="slidenum">
              <a:rPr lang="en-US" sz="1200" smtClean="0">
                <a:solidFill>
                  <a:srgbClr val="E6E2E4"/>
                </a:solidFill>
                <a:cs typeface="+mn-cs"/>
              </a:rPr>
              <a:pPr eaLnBrk="1" hangingPunct="1">
                <a:spcBef>
                  <a:spcPct val="50000"/>
                </a:spcBef>
                <a:defRPr/>
              </a:pPr>
              <a:t>‹#›</a:t>
            </a:fld>
            <a:endParaRPr lang="en-US" sz="1200" smtClean="0">
              <a:solidFill>
                <a:srgbClr val="E6E2E4"/>
              </a:solidFill>
              <a:cs typeface="+mn-cs"/>
            </a:endParaRPr>
          </a:p>
        </p:txBody>
      </p:sp>
    </p:spTree>
  </p:cSld>
  <p:clrMap bg1="lt1" tx1="dk1" bg2="lt2" tx2="dk2" accent1="accent1" accent2="accent2" accent3="accent3" accent4="accent4" accent5="accent5" accent6="accent6" hlink="hlink" folHlink="folHlink"/>
  <p:sldLayoutIdLst>
    <p:sldLayoutId id="2147487114" r:id="rId1"/>
    <p:sldLayoutId id="2147487111" r:id="rId2"/>
    <p:sldLayoutId id="2147487115" r:id="rId3"/>
    <p:sldLayoutId id="2147487116" r:id="rId4"/>
    <p:sldLayoutId id="2147487117" r:id="rId5"/>
    <p:sldLayoutId id="2147487118" r:id="rId6"/>
    <p:sldLayoutId id="2147487119" r:id="rId7"/>
    <p:sldLayoutId id="2147487120" r:id="rId8"/>
    <p:sldLayoutId id="2147487121" r:id="rId9"/>
    <p:sldLayoutId id="2147487122" r:id="rId10"/>
    <p:sldLayoutId id="2147487123" r:id="rId11"/>
    <p:sldLayoutId id="2147487124" r:id="rId12"/>
    <p:sldLayoutId id="2147487125" r:id="rId13"/>
    <p:sldLayoutId id="2147487112" r:id="rId14"/>
    <p:sldLayoutId id="2147487126" r:id="rId15"/>
    <p:sldLayoutId id="2147487113" r:id="rId16"/>
    <p:sldLayoutId id="2147487127" r:id="rId17"/>
  </p:sldLayoutIdLst>
  <p:hf sldNum="0" hdr="0" ftr="0" dt="0"/>
  <p:txStyles>
    <p:titleStyle>
      <a:lvl1pPr algn="l" rtl="0" fontAlgn="base">
        <a:spcBef>
          <a:spcPct val="0"/>
        </a:spcBef>
        <a:spcAft>
          <a:spcPct val="0"/>
        </a:spcAft>
        <a:defRPr sz="4400" b="0" i="0" u="none" kern="1200">
          <a:solidFill>
            <a:schemeClr val="accent1"/>
          </a:solidFill>
          <a:latin typeface="+mj-lt"/>
          <a:ea typeface="ＭＳ Ｐゴシック" charset="0"/>
          <a:cs typeface="Myriad Pro"/>
        </a:defRPr>
      </a:lvl1pPr>
      <a:lvl2pPr algn="l" rtl="0" fontAlgn="base">
        <a:spcBef>
          <a:spcPct val="0"/>
        </a:spcBef>
        <a:spcAft>
          <a:spcPct val="0"/>
        </a:spcAft>
        <a:defRPr sz="4400">
          <a:solidFill>
            <a:schemeClr val="accent1"/>
          </a:solidFill>
          <a:latin typeface="Arial" charset="0"/>
          <a:ea typeface="ＭＳ Ｐゴシック" charset="0"/>
        </a:defRPr>
      </a:lvl2pPr>
      <a:lvl3pPr algn="l" rtl="0" fontAlgn="base">
        <a:spcBef>
          <a:spcPct val="0"/>
        </a:spcBef>
        <a:spcAft>
          <a:spcPct val="0"/>
        </a:spcAft>
        <a:defRPr sz="4400">
          <a:solidFill>
            <a:schemeClr val="accent1"/>
          </a:solidFill>
          <a:latin typeface="Arial" charset="0"/>
          <a:ea typeface="ＭＳ Ｐゴシック" charset="0"/>
        </a:defRPr>
      </a:lvl3pPr>
      <a:lvl4pPr algn="l" rtl="0" fontAlgn="base">
        <a:spcBef>
          <a:spcPct val="0"/>
        </a:spcBef>
        <a:spcAft>
          <a:spcPct val="0"/>
        </a:spcAft>
        <a:defRPr sz="4400">
          <a:solidFill>
            <a:schemeClr val="accent1"/>
          </a:solidFill>
          <a:latin typeface="Arial" charset="0"/>
          <a:ea typeface="ＭＳ Ｐゴシック" charset="0"/>
        </a:defRPr>
      </a:lvl4pPr>
      <a:lvl5pPr algn="l" rtl="0" fontAlgn="base">
        <a:spcBef>
          <a:spcPct val="0"/>
        </a:spcBef>
        <a:spcAft>
          <a:spcPct val="0"/>
        </a:spcAft>
        <a:defRPr sz="4400">
          <a:solidFill>
            <a:schemeClr val="accent1"/>
          </a:solidFill>
          <a:latin typeface="Arial" charset="0"/>
          <a:ea typeface="ＭＳ Ｐゴシック" charset="0"/>
        </a:defRPr>
      </a:lvl5pPr>
      <a:lvl6pPr marL="457200" algn="l" rtl="0" fontAlgn="base">
        <a:spcBef>
          <a:spcPct val="0"/>
        </a:spcBef>
        <a:spcAft>
          <a:spcPct val="0"/>
        </a:spcAft>
        <a:defRPr sz="4400">
          <a:solidFill>
            <a:schemeClr val="accent1"/>
          </a:solidFill>
          <a:latin typeface="Arial" charset="0"/>
          <a:ea typeface="ＭＳ Ｐゴシック" charset="0"/>
        </a:defRPr>
      </a:lvl6pPr>
      <a:lvl7pPr marL="914400" algn="l" rtl="0" fontAlgn="base">
        <a:spcBef>
          <a:spcPct val="0"/>
        </a:spcBef>
        <a:spcAft>
          <a:spcPct val="0"/>
        </a:spcAft>
        <a:defRPr sz="4400">
          <a:solidFill>
            <a:schemeClr val="accent1"/>
          </a:solidFill>
          <a:latin typeface="Arial" charset="0"/>
          <a:ea typeface="ＭＳ Ｐゴシック" charset="0"/>
        </a:defRPr>
      </a:lvl7pPr>
      <a:lvl8pPr marL="1371600" algn="l" rtl="0" fontAlgn="base">
        <a:spcBef>
          <a:spcPct val="0"/>
        </a:spcBef>
        <a:spcAft>
          <a:spcPct val="0"/>
        </a:spcAft>
        <a:defRPr sz="4400">
          <a:solidFill>
            <a:schemeClr val="accent1"/>
          </a:solidFill>
          <a:latin typeface="Arial" charset="0"/>
          <a:ea typeface="ＭＳ Ｐゴシック" charset="0"/>
        </a:defRPr>
      </a:lvl8pPr>
      <a:lvl9pPr marL="1828800" algn="l" rtl="0" fontAlgn="base">
        <a:spcBef>
          <a:spcPct val="0"/>
        </a:spcBef>
        <a:spcAft>
          <a:spcPct val="0"/>
        </a:spcAft>
        <a:defRPr sz="4400">
          <a:solidFill>
            <a:schemeClr val="accent1"/>
          </a:solidFill>
          <a:latin typeface="Arial" charset="0"/>
          <a:ea typeface="ＭＳ Ｐゴシック" charset="0"/>
        </a:defRPr>
      </a:lvl9pPr>
    </p:titleStyle>
    <p:bodyStyle>
      <a:lvl1pPr marL="342900" indent="-342900" algn="l" rtl="0" fontAlgn="base">
        <a:spcBef>
          <a:spcPct val="20000"/>
        </a:spcBef>
        <a:spcAft>
          <a:spcPct val="0"/>
        </a:spcAft>
        <a:buFont typeface="Lucida Grande" charset="0"/>
        <a:buChar char="»"/>
        <a:defRPr sz="3200" kern="1200">
          <a:solidFill>
            <a:schemeClr val="tx1"/>
          </a:solidFill>
          <a:latin typeface="+mn-lt"/>
          <a:ea typeface="ＭＳ Ｐゴシック" charset="0"/>
          <a:cs typeface="Myriad Pro"/>
        </a:defRPr>
      </a:lvl1pPr>
      <a:lvl2pPr marL="742950" indent="-285750" algn="l" rtl="0" fontAlgn="base">
        <a:spcBef>
          <a:spcPct val="20000"/>
        </a:spcBef>
        <a:spcAft>
          <a:spcPct val="0"/>
        </a:spcAft>
        <a:buFont typeface="Lucida Grande" charset="0"/>
        <a:buChar char="»"/>
        <a:defRPr sz="2800" b="0" i="0" u="none" kern="1200">
          <a:solidFill>
            <a:schemeClr val="tx1"/>
          </a:solidFill>
          <a:latin typeface="+mn-lt"/>
          <a:ea typeface="ＭＳ Ｐゴシック" charset="0"/>
          <a:cs typeface="Myriad Pro"/>
        </a:defRPr>
      </a:lvl2pPr>
      <a:lvl3pPr marL="1143000" indent="-228600" algn="l" rtl="0" fontAlgn="base">
        <a:spcBef>
          <a:spcPct val="20000"/>
        </a:spcBef>
        <a:spcAft>
          <a:spcPct val="0"/>
        </a:spcAft>
        <a:buFont typeface="Lucida Grande" charset="0"/>
        <a:buChar char="»"/>
        <a:defRPr sz="2400" kern="1200">
          <a:solidFill>
            <a:schemeClr val="tx1"/>
          </a:solidFill>
          <a:latin typeface="+mn-lt"/>
          <a:ea typeface="ＭＳ Ｐゴシック" charset="0"/>
          <a:cs typeface="Myriad Pro"/>
        </a:defRPr>
      </a:lvl3pPr>
      <a:lvl4pPr marL="1600200" indent="-228600" algn="l" rtl="0" fontAlgn="base">
        <a:spcBef>
          <a:spcPct val="20000"/>
        </a:spcBef>
        <a:spcAft>
          <a:spcPct val="0"/>
        </a:spcAft>
        <a:buFont typeface="Lucida Grande" charset="0"/>
        <a:buChar char="»"/>
        <a:defRPr sz="2000" kern="1200">
          <a:solidFill>
            <a:schemeClr val="tx1"/>
          </a:solidFill>
          <a:latin typeface="+mn-lt"/>
          <a:ea typeface="ＭＳ Ｐゴシック" charset="0"/>
          <a:cs typeface="Myriad Pro"/>
        </a:defRPr>
      </a:lvl4pPr>
      <a:lvl5pPr marL="2057400" indent="-228600" algn="l" rtl="0" fontAlgn="base">
        <a:spcBef>
          <a:spcPct val="20000"/>
        </a:spcBef>
        <a:spcAft>
          <a:spcPct val="0"/>
        </a:spcAft>
        <a:buFont typeface="Lucida Grande" charset="0"/>
        <a:buChar char="»"/>
        <a:defRPr sz="2000" kern="1200">
          <a:solidFill>
            <a:schemeClr val="tx1"/>
          </a:solidFill>
          <a:latin typeface="+mn-lt"/>
          <a:ea typeface="ＭＳ Ｐゴシック" charset="0"/>
          <a:cs typeface="Myriad Pro"/>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16.png"/><Relationship Id="rId8" Type="http://schemas.openxmlformats.org/officeDocument/2006/relationships/image" Target="../media/image17.png"/><Relationship Id="rId9" Type="http://schemas.openxmlformats.org/officeDocument/2006/relationships/image" Target="../media/image18.png"/><Relationship Id="rId10" Type="http://schemas.openxmlformats.org/officeDocument/2006/relationships/image" Target="../media/image19.png"/><Relationship Id="rId11" Type="http://schemas.openxmlformats.org/officeDocument/2006/relationships/image" Target="../media/image20.png"/><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xml"/><Relationship Id="rId3" Type="http://schemas.openxmlformats.org/officeDocument/2006/relationships/hyperlink" Target="mailto:EdTech_webinars@list.ti.com"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8.xml"/><Relationship Id="rId3" Type="http://schemas.openxmlformats.org/officeDocument/2006/relationships/hyperlink" Target="http://education.ti.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jpg"/><Relationship Id="rId3"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6.xml"/><Relationship Id="rId2"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xml"/><Relationship Id="rId3"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6.xml"/><Relationship Id="rId2"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hyperlink" Target="http://education.ti.com/tiwebinars" TargetMode="External"/><Relationship Id="rId4" Type="http://schemas.openxmlformats.org/officeDocument/2006/relationships/image" Target="../media/image11.jpeg"/><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856" y="764704"/>
            <a:ext cx="8229600" cy="2895600"/>
          </a:xfrm>
        </p:spPr>
        <p:txBody>
          <a:bodyPr/>
          <a:lstStyle/>
          <a:p>
            <a:r>
              <a:rPr lang="en-US" sz="4800" dirty="0" smtClean="0">
                <a:solidFill>
                  <a:schemeClr val="bg1"/>
                </a:solidFill>
              </a:rPr>
              <a:t>Science Nspired – Engaging Simulations with the TI-Nspire™ App for </a:t>
            </a:r>
            <a:r>
              <a:rPr lang="en-US" sz="4800" dirty="0" err="1" smtClean="0">
                <a:solidFill>
                  <a:schemeClr val="bg1"/>
                </a:solidFill>
              </a:rPr>
              <a:t>iPad</a:t>
            </a:r>
            <a:r>
              <a:rPr lang="en-US" sz="4800" dirty="0" smtClean="0">
                <a:solidFill>
                  <a:schemeClr val="bg1"/>
                </a:solidFill>
              </a:rPr>
              <a:t>®</a:t>
            </a:r>
            <a:endParaRPr lang="en-US" sz="4800" dirty="0">
              <a:solidFill>
                <a:schemeClr val="bg1"/>
              </a:solidFill>
            </a:endParaRPr>
          </a:p>
        </p:txBody>
      </p:sp>
      <p:sp>
        <p:nvSpPr>
          <p:cNvPr id="4" name="Subtitle 2"/>
          <p:cNvSpPr txBox="1">
            <a:spLocks/>
          </p:cNvSpPr>
          <p:nvPr/>
        </p:nvSpPr>
        <p:spPr bwMode="auto">
          <a:xfrm>
            <a:off x="428128" y="5589240"/>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normAutofit/>
          </a:bodyPr>
          <a:lstStyle>
            <a:lvl1pPr marL="0" indent="0" algn="l" rtl="0" fontAlgn="base">
              <a:spcBef>
                <a:spcPct val="20000"/>
              </a:spcBef>
              <a:spcAft>
                <a:spcPct val="0"/>
              </a:spcAft>
              <a:buFont typeface="Lucida Grande" charset="0"/>
              <a:buNone/>
              <a:defRPr sz="2400" kern="1200">
                <a:solidFill>
                  <a:schemeClr val="tx1"/>
                </a:solidFill>
                <a:latin typeface="+mn-lt"/>
                <a:ea typeface="ＭＳ Ｐゴシック" charset="0"/>
                <a:cs typeface="Myriad Pro"/>
              </a:defRPr>
            </a:lvl1pPr>
            <a:lvl2pPr marL="457200" indent="0" algn="ctr" rtl="0" fontAlgn="base">
              <a:spcBef>
                <a:spcPct val="20000"/>
              </a:spcBef>
              <a:spcAft>
                <a:spcPct val="0"/>
              </a:spcAft>
              <a:buFont typeface="Lucida Grande" charset="0"/>
              <a:buNone/>
              <a:defRPr sz="2800" kern="1200">
                <a:solidFill>
                  <a:schemeClr val="tx1">
                    <a:tint val="75000"/>
                  </a:schemeClr>
                </a:solidFill>
                <a:latin typeface="+mn-lt"/>
                <a:ea typeface="ＭＳ Ｐゴシック" charset="0"/>
                <a:cs typeface="Myriad Pro"/>
              </a:defRPr>
            </a:lvl2pPr>
            <a:lvl3pPr marL="914400" indent="0" algn="ctr" rtl="0" fontAlgn="base">
              <a:spcBef>
                <a:spcPct val="20000"/>
              </a:spcBef>
              <a:spcAft>
                <a:spcPct val="0"/>
              </a:spcAft>
              <a:buFont typeface="Lucida Grande" charset="0"/>
              <a:buNone/>
              <a:defRPr sz="2400" kern="1200">
                <a:solidFill>
                  <a:schemeClr val="tx1">
                    <a:tint val="75000"/>
                  </a:schemeClr>
                </a:solidFill>
                <a:latin typeface="+mn-lt"/>
                <a:ea typeface="ＭＳ Ｐゴシック" charset="0"/>
                <a:cs typeface="Myriad Pro"/>
              </a:defRPr>
            </a:lvl3pPr>
            <a:lvl4pPr marL="1371600" indent="0" algn="ctr" rtl="0" fontAlgn="base">
              <a:spcBef>
                <a:spcPct val="20000"/>
              </a:spcBef>
              <a:spcAft>
                <a:spcPct val="0"/>
              </a:spcAft>
              <a:buFont typeface="Lucida Grande" charset="0"/>
              <a:buNone/>
              <a:defRPr sz="2000" kern="1200">
                <a:solidFill>
                  <a:schemeClr val="tx1">
                    <a:tint val="75000"/>
                  </a:schemeClr>
                </a:solidFill>
                <a:latin typeface="+mn-lt"/>
                <a:ea typeface="ＭＳ Ｐゴシック" charset="0"/>
                <a:cs typeface="Myriad Pro"/>
              </a:defRPr>
            </a:lvl4pPr>
            <a:lvl5pPr marL="1828800" indent="0" algn="ctr" rtl="0" fontAlgn="base">
              <a:spcBef>
                <a:spcPct val="20000"/>
              </a:spcBef>
              <a:spcAft>
                <a:spcPct val="0"/>
              </a:spcAft>
              <a:buFont typeface="Lucida Grande" charset="0"/>
              <a:buNone/>
              <a:defRPr sz="2000" kern="1200">
                <a:solidFill>
                  <a:schemeClr val="tx1">
                    <a:tint val="75000"/>
                  </a:schemeClr>
                </a:solidFill>
                <a:latin typeface="+mn-lt"/>
                <a:ea typeface="ＭＳ Ｐゴシック" charset="0"/>
                <a:cs typeface="Myriad Pro"/>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err="1" smtClean="0">
                <a:solidFill>
                  <a:schemeClr val="bg1"/>
                </a:solidFill>
              </a:rPr>
              <a:t>education.ti.com</a:t>
            </a:r>
            <a:r>
              <a:rPr lang="en-US" dirty="0" smtClean="0">
                <a:solidFill>
                  <a:schemeClr val="bg1"/>
                </a:solidFill>
              </a:rPr>
              <a:t>/</a:t>
            </a:r>
            <a:r>
              <a:rPr lang="en-US" dirty="0" err="1" smtClean="0">
                <a:solidFill>
                  <a:schemeClr val="bg1"/>
                </a:solidFill>
              </a:rPr>
              <a:t>tiwebinars</a:t>
            </a:r>
            <a:endParaRPr lang="en-US" dirty="0">
              <a:solidFill>
                <a:schemeClr val="bg1"/>
              </a:solidFill>
            </a:endParaRPr>
          </a:p>
        </p:txBody>
      </p:sp>
    </p:spTree>
    <p:extLst>
      <p:ext uri="{BB962C8B-B14F-4D97-AF65-F5344CB8AC3E}">
        <p14:creationId xmlns:p14="http://schemas.microsoft.com/office/powerpoint/2010/main" val="143045160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860032" y="1340768"/>
            <a:ext cx="3528392" cy="19810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85" name="Title 6"/>
          <p:cNvSpPr>
            <a:spLocks noGrp="1"/>
          </p:cNvSpPr>
          <p:nvPr>
            <p:ph type="title"/>
          </p:nvPr>
        </p:nvSpPr>
        <p:spPr>
          <a:xfrm>
            <a:off x="457200" y="404813"/>
            <a:ext cx="7772400" cy="533400"/>
          </a:xfrm>
        </p:spPr>
        <p:txBody>
          <a:bodyPr rtlCol="0">
            <a:normAutofit fontScale="90000"/>
          </a:bodyPr>
          <a:lstStyle/>
          <a:p>
            <a:pPr algn="ctr" fontAlgn="auto">
              <a:spcAft>
                <a:spcPts val="0"/>
              </a:spcAft>
              <a:defRPr/>
            </a:pPr>
            <a:r>
              <a:rPr lang="en-US" dirty="0">
                <a:latin typeface="Arial" charset="0"/>
                <a:ea typeface="Osaka" charset="0"/>
                <a:cs typeface="Osaka" charset="0"/>
              </a:rPr>
              <a:t>Stay Connected with </a:t>
            </a:r>
            <a:r>
              <a:rPr lang="en-US" dirty="0" smtClean="0">
                <a:latin typeface="Arial" charset="0"/>
                <a:ea typeface="Osaka" charset="0"/>
                <a:cs typeface="Osaka" charset="0"/>
              </a:rPr>
              <a:t>TI</a:t>
            </a:r>
            <a:endParaRPr lang="en-US" dirty="0">
              <a:latin typeface="Arial" charset="0"/>
              <a:ea typeface="Osaka" charset="0"/>
              <a:cs typeface="Osaka" charset="0"/>
            </a:endParaRPr>
          </a:p>
        </p:txBody>
      </p:sp>
      <p:sp>
        <p:nvSpPr>
          <p:cNvPr id="32770" name="Content Placeholder 6"/>
          <p:cNvSpPr>
            <a:spLocks noGrp="1"/>
          </p:cNvSpPr>
          <p:nvPr>
            <p:ph sz="half" idx="1"/>
          </p:nvPr>
        </p:nvSpPr>
        <p:spPr>
          <a:xfrm>
            <a:off x="1153674" y="1327398"/>
            <a:ext cx="4642462" cy="4621882"/>
          </a:xfrm>
        </p:spPr>
        <p:txBody>
          <a:bodyPr/>
          <a:lstStyle/>
          <a:p>
            <a:pPr marL="0" indent="0">
              <a:lnSpc>
                <a:spcPts val="2775"/>
              </a:lnSpc>
              <a:spcBef>
                <a:spcPct val="0"/>
              </a:spcBef>
              <a:buFont typeface="Times" charset="0"/>
              <a:buNone/>
            </a:pPr>
            <a:r>
              <a:rPr lang="en-US" sz="1800" b="1" dirty="0" smtClean="0">
                <a:latin typeface="Arial"/>
                <a:ea typeface="Osaka" charset="0"/>
                <a:cs typeface="Arial"/>
              </a:rPr>
              <a:t>Facebook.com</a:t>
            </a:r>
            <a:r>
              <a:rPr lang="en-US" sz="1800" b="1" dirty="0">
                <a:latin typeface="Arial"/>
                <a:ea typeface="Osaka" charset="0"/>
                <a:cs typeface="Arial"/>
              </a:rPr>
              <a:t>/</a:t>
            </a:r>
            <a:r>
              <a:rPr lang="en-US" sz="1800" b="1" dirty="0" err="1">
                <a:latin typeface="Arial"/>
                <a:ea typeface="Osaka" charset="0"/>
                <a:cs typeface="Arial"/>
              </a:rPr>
              <a:t>TICalculators</a:t>
            </a:r>
            <a:endParaRPr lang="en-US" sz="1800" b="1" dirty="0">
              <a:latin typeface="Arial"/>
              <a:ea typeface="Osaka" charset="0"/>
              <a:cs typeface="Arial"/>
            </a:endParaRPr>
          </a:p>
          <a:p>
            <a:pPr marL="0" indent="0">
              <a:lnSpc>
                <a:spcPts val="2775"/>
              </a:lnSpc>
              <a:spcBef>
                <a:spcPct val="0"/>
              </a:spcBef>
              <a:buFont typeface="Times" charset="0"/>
              <a:buNone/>
            </a:pPr>
            <a:endParaRPr lang="en-US" sz="1800" b="1" dirty="0">
              <a:latin typeface="Arial"/>
              <a:ea typeface="Osaka" charset="0"/>
              <a:cs typeface="Arial"/>
            </a:endParaRPr>
          </a:p>
          <a:p>
            <a:pPr marL="0" indent="0">
              <a:lnSpc>
                <a:spcPts val="2775"/>
              </a:lnSpc>
              <a:spcBef>
                <a:spcPct val="0"/>
              </a:spcBef>
              <a:buFont typeface="Times" charset="0"/>
              <a:buNone/>
            </a:pPr>
            <a:r>
              <a:rPr lang="en-US" sz="1800" b="1" dirty="0" smtClean="0">
                <a:latin typeface="Arial"/>
                <a:ea typeface="Osaka" charset="0"/>
                <a:cs typeface="Arial"/>
              </a:rPr>
              <a:t>@</a:t>
            </a:r>
            <a:r>
              <a:rPr lang="en-US" sz="1800" b="1" dirty="0" err="1" smtClean="0">
                <a:latin typeface="Arial"/>
                <a:ea typeface="Osaka" charset="0"/>
                <a:cs typeface="Arial"/>
              </a:rPr>
              <a:t>TICalculators</a:t>
            </a:r>
            <a:endParaRPr lang="en-US" sz="1800" b="1" dirty="0">
              <a:latin typeface="Arial"/>
              <a:ea typeface="Osaka" charset="0"/>
              <a:cs typeface="Arial"/>
            </a:endParaRPr>
          </a:p>
          <a:p>
            <a:pPr marL="0" indent="0">
              <a:lnSpc>
                <a:spcPts val="2775"/>
              </a:lnSpc>
              <a:spcBef>
                <a:spcPct val="0"/>
              </a:spcBef>
              <a:buFont typeface="Times" charset="0"/>
              <a:buNone/>
            </a:pPr>
            <a:endParaRPr lang="en-US" sz="1800" b="1" dirty="0">
              <a:latin typeface="Arial"/>
              <a:ea typeface="Osaka" charset="0"/>
              <a:cs typeface="Arial"/>
            </a:endParaRPr>
          </a:p>
          <a:p>
            <a:pPr marL="0" indent="0">
              <a:lnSpc>
                <a:spcPts val="2775"/>
              </a:lnSpc>
              <a:spcBef>
                <a:spcPct val="0"/>
              </a:spcBef>
              <a:buFont typeface="Times" charset="0"/>
              <a:buNone/>
            </a:pPr>
            <a:r>
              <a:rPr lang="en-US" sz="1800" b="1" dirty="0" err="1">
                <a:latin typeface="Arial"/>
                <a:ea typeface="Osaka" charset="0"/>
                <a:cs typeface="Arial"/>
              </a:rPr>
              <a:t>I</a:t>
            </a:r>
            <a:r>
              <a:rPr lang="en-US" sz="1800" b="1" dirty="0" err="1" smtClean="0">
                <a:latin typeface="Arial"/>
                <a:ea typeface="Osaka" charset="0"/>
                <a:cs typeface="Arial"/>
              </a:rPr>
              <a:t>nstagram.com</a:t>
            </a:r>
            <a:r>
              <a:rPr lang="en-US" sz="1800" b="1" dirty="0">
                <a:latin typeface="Arial"/>
                <a:ea typeface="Osaka" charset="0"/>
                <a:cs typeface="Arial"/>
              </a:rPr>
              <a:t>/</a:t>
            </a:r>
            <a:r>
              <a:rPr lang="en-US" sz="1800" b="1" dirty="0" err="1">
                <a:latin typeface="Arial"/>
                <a:ea typeface="Osaka" charset="0"/>
                <a:cs typeface="Arial"/>
              </a:rPr>
              <a:t>TICalculators</a:t>
            </a:r>
            <a:endParaRPr lang="en-US" sz="1800" b="1" dirty="0">
              <a:latin typeface="Arial"/>
              <a:ea typeface="Osaka" charset="0"/>
              <a:cs typeface="Arial"/>
            </a:endParaRPr>
          </a:p>
          <a:p>
            <a:pPr marL="0" indent="0">
              <a:lnSpc>
                <a:spcPts val="2775"/>
              </a:lnSpc>
              <a:spcBef>
                <a:spcPct val="0"/>
              </a:spcBef>
              <a:buFont typeface="Times" charset="0"/>
              <a:buNone/>
            </a:pPr>
            <a:endParaRPr lang="en-US" sz="1800" b="1" dirty="0">
              <a:latin typeface="Arial"/>
              <a:ea typeface="Osaka" charset="0"/>
              <a:cs typeface="Arial"/>
            </a:endParaRPr>
          </a:p>
          <a:p>
            <a:pPr marL="0" indent="0">
              <a:lnSpc>
                <a:spcPts val="2775"/>
              </a:lnSpc>
              <a:spcBef>
                <a:spcPct val="0"/>
              </a:spcBef>
              <a:buFont typeface="Times" charset="0"/>
              <a:buNone/>
            </a:pPr>
            <a:r>
              <a:rPr lang="en-US" sz="1800" b="1" dirty="0" err="1" smtClean="0">
                <a:latin typeface="Arial"/>
                <a:ea typeface="Osaka" charset="0"/>
                <a:cs typeface="Arial"/>
              </a:rPr>
              <a:t>Youtube.com</a:t>
            </a:r>
            <a:r>
              <a:rPr lang="en-US" sz="1800" b="1" dirty="0">
                <a:latin typeface="Arial"/>
                <a:ea typeface="Osaka" charset="0"/>
                <a:cs typeface="Arial"/>
              </a:rPr>
              <a:t>/</a:t>
            </a:r>
            <a:r>
              <a:rPr lang="en-US" sz="1800" b="1" dirty="0" err="1" smtClean="0">
                <a:latin typeface="Arial"/>
                <a:ea typeface="Osaka" charset="0"/>
                <a:cs typeface="Arial"/>
              </a:rPr>
              <a:t>TIforEducators</a:t>
            </a:r>
            <a:endParaRPr lang="en-US" sz="1800" b="1" dirty="0">
              <a:latin typeface="Arial"/>
              <a:ea typeface="Osaka" charset="0"/>
              <a:cs typeface="Arial"/>
            </a:endParaRPr>
          </a:p>
          <a:p>
            <a:pPr marL="0" indent="0">
              <a:lnSpc>
                <a:spcPts val="3575"/>
              </a:lnSpc>
              <a:spcBef>
                <a:spcPct val="0"/>
              </a:spcBef>
              <a:buFont typeface="Times" charset="0"/>
              <a:buNone/>
            </a:pPr>
            <a:r>
              <a:rPr lang="en-US" sz="1800" b="1" dirty="0" err="1" smtClean="0">
                <a:latin typeface="Arial"/>
                <a:ea typeface="Osaka" charset="0"/>
                <a:cs typeface="Arial"/>
              </a:rPr>
              <a:t>Youtube.com</a:t>
            </a:r>
            <a:r>
              <a:rPr lang="en-US" sz="1800" b="1" dirty="0">
                <a:latin typeface="Arial"/>
                <a:ea typeface="Osaka" charset="0"/>
                <a:cs typeface="Arial"/>
              </a:rPr>
              <a:t>/</a:t>
            </a:r>
            <a:r>
              <a:rPr lang="en-US" sz="1800" b="1" dirty="0" err="1">
                <a:latin typeface="Arial"/>
                <a:ea typeface="Osaka" charset="0"/>
                <a:cs typeface="Arial"/>
              </a:rPr>
              <a:t>TexasInstrumentsCalc</a:t>
            </a:r>
            <a:endParaRPr lang="en-US" sz="1800" b="1" dirty="0">
              <a:latin typeface="Arial"/>
              <a:ea typeface="Osaka" charset="0"/>
              <a:cs typeface="Arial"/>
            </a:endParaRPr>
          </a:p>
          <a:p>
            <a:pPr marL="0" indent="0">
              <a:lnSpc>
                <a:spcPts val="2775"/>
              </a:lnSpc>
              <a:spcBef>
                <a:spcPct val="0"/>
              </a:spcBef>
              <a:buFont typeface="Times" charset="0"/>
              <a:buNone/>
            </a:pPr>
            <a:endParaRPr lang="en-US" sz="1800" b="1" dirty="0">
              <a:latin typeface="Arial"/>
              <a:ea typeface="Osaka" charset="0"/>
              <a:cs typeface="Arial"/>
            </a:endParaRPr>
          </a:p>
          <a:p>
            <a:pPr marL="0" indent="0">
              <a:lnSpc>
                <a:spcPts val="2775"/>
              </a:lnSpc>
              <a:spcBef>
                <a:spcPct val="0"/>
              </a:spcBef>
              <a:buFont typeface="Times" charset="0"/>
              <a:buNone/>
            </a:pPr>
            <a:r>
              <a:rPr lang="en-US" sz="1800" b="1" dirty="0" err="1" smtClean="0">
                <a:latin typeface="Arial"/>
                <a:ea typeface="Osaka" charset="0"/>
                <a:cs typeface="Arial"/>
              </a:rPr>
              <a:t>Pinterest.com</a:t>
            </a:r>
            <a:r>
              <a:rPr lang="en-US" sz="1800" b="1" dirty="0">
                <a:latin typeface="Arial"/>
                <a:ea typeface="Osaka" charset="0"/>
                <a:cs typeface="Arial"/>
              </a:rPr>
              <a:t>/</a:t>
            </a:r>
            <a:r>
              <a:rPr lang="en-US" sz="1800" b="1" dirty="0" err="1" smtClean="0">
                <a:latin typeface="Arial"/>
                <a:ea typeface="Osaka" charset="0"/>
                <a:cs typeface="Arial"/>
              </a:rPr>
              <a:t>TIEdTech</a:t>
            </a:r>
            <a:endParaRPr lang="en-US" sz="1800" b="1" dirty="0" smtClean="0">
              <a:latin typeface="Arial"/>
              <a:ea typeface="Osaka" charset="0"/>
              <a:cs typeface="Arial"/>
            </a:endParaRPr>
          </a:p>
          <a:p>
            <a:pPr marL="0" indent="0">
              <a:lnSpc>
                <a:spcPts val="2775"/>
              </a:lnSpc>
              <a:spcBef>
                <a:spcPct val="0"/>
              </a:spcBef>
              <a:buFont typeface="Times" charset="0"/>
              <a:buNone/>
            </a:pPr>
            <a:endParaRPr lang="en-US" sz="1800" b="1" dirty="0" smtClean="0">
              <a:latin typeface="Arial"/>
              <a:ea typeface="Osaka" charset="0"/>
              <a:cs typeface="Arial"/>
            </a:endParaRPr>
          </a:p>
          <a:p>
            <a:pPr marL="0" indent="0">
              <a:lnSpc>
                <a:spcPts val="2775"/>
              </a:lnSpc>
              <a:spcBef>
                <a:spcPct val="0"/>
              </a:spcBef>
              <a:buFont typeface="Times" charset="0"/>
              <a:buNone/>
            </a:pPr>
            <a:r>
              <a:rPr lang="en-US" sz="1800" b="1" dirty="0" err="1" smtClean="0">
                <a:latin typeface="Arial"/>
                <a:ea typeface="Osaka" charset="0"/>
                <a:cs typeface="Arial"/>
              </a:rPr>
              <a:t>Teachertube.com</a:t>
            </a:r>
            <a:r>
              <a:rPr lang="en-US" sz="1800" b="1" dirty="0">
                <a:latin typeface="Arial"/>
                <a:ea typeface="Osaka" charset="0"/>
                <a:cs typeface="Arial"/>
              </a:rPr>
              <a:t>/user/</a:t>
            </a:r>
            <a:r>
              <a:rPr lang="en-US" sz="1800" b="1" dirty="0" err="1">
                <a:latin typeface="Arial"/>
                <a:ea typeface="Osaka" charset="0"/>
                <a:cs typeface="Arial"/>
              </a:rPr>
              <a:t>TexasInstruments</a:t>
            </a:r>
            <a:endParaRPr lang="en-US" sz="1800" b="1" dirty="0">
              <a:latin typeface="Arial"/>
              <a:ea typeface="Osaka" charset="0"/>
              <a:cs typeface="Arial"/>
            </a:endParaRPr>
          </a:p>
          <a:p>
            <a:pPr marL="0" indent="0">
              <a:lnSpc>
                <a:spcPts val="2775"/>
              </a:lnSpc>
              <a:spcBef>
                <a:spcPct val="0"/>
              </a:spcBef>
              <a:buFont typeface="Times" charset="0"/>
              <a:buNone/>
            </a:pPr>
            <a:endParaRPr lang="en-US" sz="2400" b="1" dirty="0">
              <a:latin typeface="Arial"/>
              <a:ea typeface="Osaka" charset="0"/>
              <a:cs typeface="Arial"/>
            </a:endParaRPr>
          </a:p>
          <a:p>
            <a:pPr marL="0" indent="0">
              <a:lnSpc>
                <a:spcPts val="2775"/>
              </a:lnSpc>
              <a:spcBef>
                <a:spcPct val="0"/>
              </a:spcBef>
              <a:buFont typeface="Times" charset="0"/>
              <a:buNone/>
            </a:pPr>
            <a:endParaRPr lang="en-US" sz="2400" b="1" dirty="0">
              <a:latin typeface="Arial"/>
              <a:ea typeface="Osaka" charset="0"/>
              <a:cs typeface="Arial"/>
            </a:endParaRPr>
          </a:p>
          <a:p>
            <a:pPr marL="0" indent="0">
              <a:lnSpc>
                <a:spcPts val="2775"/>
              </a:lnSpc>
              <a:spcBef>
                <a:spcPct val="0"/>
              </a:spcBef>
              <a:buFont typeface="Times" charset="0"/>
              <a:buNone/>
            </a:pPr>
            <a:endParaRPr lang="en-US" sz="2400" dirty="0">
              <a:latin typeface="Arial"/>
              <a:ea typeface="Osaka" charset="0"/>
              <a:cs typeface="Arial"/>
            </a:endParaRPr>
          </a:p>
        </p:txBody>
      </p:sp>
      <p:pic>
        <p:nvPicPr>
          <p:cNvPr id="32772" name="Picture 31"/>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72476" y="1268760"/>
            <a:ext cx="487574" cy="487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3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bwMode="auto">
          <a:xfrm>
            <a:off x="580414" y="2057579"/>
            <a:ext cx="502682" cy="408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2"/>
          <p:cNvPicPr>
            <a:picLocks noChangeAspect="1" noChangeArrowheads="1"/>
          </p:cNvPicPr>
          <p:nvPr/>
        </p:nvPicPr>
        <p:blipFill>
          <a:blip r:embed="rId5" cstate="email">
            <a:extLst>
              <a:ext uri="{28A0092B-C50C-407E-A947-70E740481C1C}">
                <a14:useLocalDpi xmlns:a14="http://schemas.microsoft.com/office/drawing/2010/main" val="0"/>
              </a:ext>
            </a:extLst>
          </a:blip>
          <a:stretch>
            <a:fillRect/>
          </a:stretch>
        </p:blipFill>
        <p:spPr bwMode="auto">
          <a:xfrm>
            <a:off x="539552" y="4464820"/>
            <a:ext cx="617996" cy="622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6" name="Picture 1" descr="Instagram_Icon_Medium.png"/>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559776" y="2707308"/>
            <a:ext cx="542512" cy="54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59875" y="3679988"/>
            <a:ext cx="563959" cy="397084"/>
          </a:xfrm>
          <a:prstGeom prst="rect">
            <a:avLst/>
          </a:prstGeom>
        </p:spPr>
      </p:pic>
      <p:pic>
        <p:nvPicPr>
          <p:cNvPr id="2" name="Picture 1"/>
          <p:cNvPicPr>
            <a:picLocks noChangeAspect="1"/>
          </p:cNvPicPr>
          <p:nvPr/>
        </p:nvPicPr>
        <p:blipFill>
          <a:blip r:embed="rId8"/>
          <a:stretch>
            <a:fillRect/>
          </a:stretch>
        </p:blipFill>
        <p:spPr>
          <a:xfrm>
            <a:off x="582556" y="5314522"/>
            <a:ext cx="553482" cy="549170"/>
          </a:xfrm>
          <a:prstGeom prst="rect">
            <a:avLst/>
          </a:prstGeom>
        </p:spPr>
      </p:pic>
      <p:sp>
        <p:nvSpPr>
          <p:cNvPr id="3" name="TextBox 2"/>
          <p:cNvSpPr txBox="1"/>
          <p:nvPr/>
        </p:nvSpPr>
        <p:spPr>
          <a:xfrm>
            <a:off x="5004048" y="1449620"/>
            <a:ext cx="3168352" cy="1785104"/>
          </a:xfrm>
          <a:prstGeom prst="rect">
            <a:avLst/>
          </a:prstGeom>
          <a:noFill/>
        </p:spPr>
        <p:txBody>
          <a:bodyPr wrap="square" rtlCol="0">
            <a:spAutoFit/>
          </a:bodyPr>
          <a:lstStyle/>
          <a:p>
            <a:pPr algn="ctr"/>
            <a:r>
              <a:rPr lang="en-US" sz="2200" b="1" u="sng" dirty="0" smtClean="0">
                <a:solidFill>
                  <a:schemeClr val="bg1"/>
                </a:solidFill>
              </a:rPr>
              <a:t>Join the </a:t>
            </a:r>
            <a:r>
              <a:rPr lang="en-US" sz="2200" b="1" u="sng" dirty="0" err="1" smtClean="0">
                <a:solidFill>
                  <a:schemeClr val="bg1"/>
                </a:solidFill>
              </a:rPr>
              <a:t>conversaTIon</a:t>
            </a:r>
            <a:endParaRPr lang="en-US" sz="2200" b="1" u="sng" dirty="0" smtClean="0">
              <a:solidFill>
                <a:schemeClr val="bg1"/>
              </a:solidFill>
            </a:endParaRPr>
          </a:p>
          <a:p>
            <a:endParaRPr lang="en-US" sz="2200" b="1" dirty="0" smtClean="0">
              <a:solidFill>
                <a:schemeClr val="bg1"/>
              </a:solidFill>
            </a:endParaRPr>
          </a:p>
          <a:p>
            <a:r>
              <a:rPr lang="en-US" sz="2200" dirty="0" smtClean="0">
                <a:solidFill>
                  <a:schemeClr val="bg1"/>
                </a:solidFill>
              </a:rPr>
              <a:t>#</a:t>
            </a:r>
            <a:r>
              <a:rPr lang="en-US" sz="2200" dirty="0" err="1" smtClean="0">
                <a:solidFill>
                  <a:schemeClr val="bg1"/>
                </a:solidFill>
              </a:rPr>
              <a:t>ScienceNspired</a:t>
            </a:r>
            <a:endParaRPr lang="en-US" sz="2200" dirty="0" smtClean="0">
              <a:solidFill>
                <a:schemeClr val="bg1"/>
              </a:solidFill>
            </a:endParaRPr>
          </a:p>
          <a:p>
            <a:r>
              <a:rPr lang="en-US" sz="2200" dirty="0" smtClean="0">
                <a:solidFill>
                  <a:schemeClr val="bg1"/>
                </a:solidFill>
              </a:rPr>
              <a:t>#</a:t>
            </a:r>
            <a:r>
              <a:rPr lang="en-US" sz="2200" dirty="0" err="1" smtClean="0">
                <a:solidFill>
                  <a:schemeClr val="bg1"/>
                </a:solidFill>
              </a:rPr>
              <a:t>MathNspired</a:t>
            </a:r>
            <a:endParaRPr lang="en-US" sz="2200" dirty="0" smtClean="0">
              <a:solidFill>
                <a:schemeClr val="bg1"/>
              </a:solidFill>
            </a:endParaRPr>
          </a:p>
          <a:p>
            <a:r>
              <a:rPr lang="en-US" sz="2200" dirty="0" smtClean="0">
                <a:solidFill>
                  <a:schemeClr val="bg1"/>
                </a:solidFill>
              </a:rPr>
              <a:t>#T3Learns</a:t>
            </a:r>
          </a:p>
        </p:txBody>
      </p:sp>
      <p:pic>
        <p:nvPicPr>
          <p:cNvPr id="5" name="Picture 4"/>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rot="20784304">
            <a:off x="5381252" y="3573144"/>
            <a:ext cx="1990706" cy="1271461"/>
          </a:xfrm>
          <a:prstGeom prst="rect">
            <a:avLst/>
          </a:prstGeom>
        </p:spPr>
      </p:pic>
      <p:pic>
        <p:nvPicPr>
          <p:cNvPr id="6" name="Picture 5"/>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7092280" y="3704691"/>
            <a:ext cx="1705771" cy="633978"/>
          </a:xfrm>
          <a:prstGeom prst="rect">
            <a:avLst/>
          </a:prstGeom>
        </p:spPr>
      </p:pic>
      <p:pic>
        <p:nvPicPr>
          <p:cNvPr id="7" name="Picture 6"/>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rot="386179">
            <a:off x="6338676" y="4558282"/>
            <a:ext cx="1758499" cy="1440992"/>
          </a:xfrm>
          <a:prstGeom prst="rect">
            <a:avLst/>
          </a:prstGeom>
        </p:spPr>
      </p:pic>
    </p:spTree>
    <p:extLst>
      <p:ext uri="{BB962C8B-B14F-4D97-AF65-F5344CB8AC3E}">
        <p14:creationId xmlns:p14="http://schemas.microsoft.com/office/powerpoint/2010/main" val="101061834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p:txBody>
          <a:bodyPr/>
          <a:lstStyle/>
          <a:p>
            <a:r>
              <a:rPr lang="en-US" sz="4000" dirty="0">
                <a:latin typeface="Arial" charset="0"/>
                <a:ea typeface="Osaka" charset="0"/>
                <a:cs typeface="Osaka" charset="0"/>
              </a:rPr>
              <a:t>Get your Certificate of Attendance</a:t>
            </a:r>
            <a:r>
              <a:rPr lang="en-US" dirty="0">
                <a:latin typeface="Arial" charset="0"/>
                <a:ea typeface="Osaka" charset="0"/>
                <a:cs typeface="Osaka" charset="0"/>
              </a:rPr>
              <a:t>	</a:t>
            </a:r>
          </a:p>
        </p:txBody>
      </p:sp>
      <p:sp>
        <p:nvSpPr>
          <p:cNvPr id="24578" name="Content Placeholder 3"/>
          <p:cNvSpPr>
            <a:spLocks noGrp="1"/>
          </p:cNvSpPr>
          <p:nvPr>
            <p:ph idx="1"/>
          </p:nvPr>
        </p:nvSpPr>
        <p:spPr>
          <a:xfrm>
            <a:off x="457200" y="1220788"/>
            <a:ext cx="8218488" cy="4800600"/>
          </a:xfrm>
        </p:spPr>
        <p:txBody>
          <a:bodyPr/>
          <a:lstStyle/>
          <a:p>
            <a:pPr>
              <a:buClr>
                <a:schemeClr val="accent1"/>
              </a:buClr>
              <a:buFont typeface="Arial"/>
              <a:buChar char="•"/>
            </a:pPr>
            <a:r>
              <a:rPr lang="en-US" dirty="0">
                <a:latin typeface="Arial" charset="0"/>
                <a:ea typeface="Osaka" charset="0"/>
                <a:cs typeface="Osaka" charset="0"/>
              </a:rPr>
              <a:t>A Certificate of Attendance is available for webinars attended through the webinar system and will be provided through Chat at the conclusion of this event.</a:t>
            </a:r>
          </a:p>
        </p:txBody>
      </p:sp>
      <p:pic>
        <p:nvPicPr>
          <p:cNvPr id="4" name="Picture 1"/>
          <p:cNvPicPr>
            <a:picLocks noChangeAspect="1"/>
          </p:cNvPicPr>
          <p:nvPr/>
        </p:nvPicPr>
        <p:blipFill>
          <a:blip r:embed="rId3" cstate="print"/>
          <a:srcRect/>
          <a:stretch>
            <a:fillRect/>
          </a:stretch>
        </p:blipFill>
        <p:spPr bwMode="auto">
          <a:xfrm>
            <a:off x="2987824" y="3501008"/>
            <a:ext cx="2830134" cy="218286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62371975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827584" y="4653136"/>
            <a:ext cx="7464425" cy="707886"/>
          </a:xfrm>
          <a:prstGeom prst="rect">
            <a:avLst/>
          </a:prstGeom>
          <a:noFill/>
          <a:ln w="9525">
            <a:noFill/>
            <a:miter lim="800000"/>
            <a:headEnd/>
            <a:tailEnd/>
          </a:ln>
        </p:spPr>
        <p:txBody>
          <a:bodyPr>
            <a:spAutoFit/>
          </a:bodyPr>
          <a:lstStyle/>
          <a:p>
            <a:pPr algn="ctr">
              <a:defRPr/>
            </a:pPr>
            <a:r>
              <a:rPr lang="en-US" sz="2000" dirty="0">
                <a:solidFill>
                  <a:schemeClr val="tx1">
                    <a:lumMod val="75000"/>
                  </a:schemeClr>
                </a:solidFill>
                <a:latin typeface="Arial" pitchFamily="34" charset="0"/>
                <a:ea typeface="Osaka"/>
              </a:rPr>
              <a:t>Send webinar questions to: </a:t>
            </a:r>
            <a:br>
              <a:rPr lang="en-US" sz="2000" dirty="0">
                <a:solidFill>
                  <a:schemeClr val="tx1">
                    <a:lumMod val="75000"/>
                  </a:schemeClr>
                </a:solidFill>
                <a:latin typeface="Arial" pitchFamily="34" charset="0"/>
                <a:ea typeface="Osaka"/>
              </a:rPr>
            </a:br>
            <a:r>
              <a:rPr lang="en-US" sz="2000" u="sng" dirty="0">
                <a:latin typeface="Arial" pitchFamily="34" charset="0"/>
                <a:ea typeface="Osaka"/>
                <a:hlinkClick r:id="rId3"/>
              </a:rPr>
              <a:t>EdTech_webinars@</a:t>
            </a:r>
            <a:r>
              <a:rPr lang="en-US" sz="2000" u="sng" dirty="0" smtClean="0">
                <a:latin typeface="Arial" pitchFamily="34" charset="0"/>
                <a:ea typeface="Osaka"/>
                <a:hlinkClick r:id="rId3"/>
              </a:rPr>
              <a:t>list.ti.com</a:t>
            </a:r>
            <a:endParaRPr lang="en-US" sz="2000" dirty="0">
              <a:latin typeface="Arial" pitchFamily="34" charset="0"/>
              <a:ea typeface="Osaka"/>
            </a:endParaRPr>
          </a:p>
        </p:txBody>
      </p:sp>
      <p:sp>
        <p:nvSpPr>
          <p:cNvPr id="26626" name="Title 1"/>
          <p:cNvSpPr>
            <a:spLocks noGrp="1"/>
          </p:cNvSpPr>
          <p:nvPr>
            <p:ph type="title" idx="4294967295"/>
          </p:nvPr>
        </p:nvSpPr>
        <p:spPr>
          <a:xfrm>
            <a:off x="179388" y="2420938"/>
            <a:ext cx="8785225" cy="533400"/>
          </a:xfrm>
        </p:spPr>
        <p:txBody>
          <a:bodyPr/>
          <a:lstStyle/>
          <a:p>
            <a:pPr algn="ctr"/>
            <a:r>
              <a:rPr lang="en-US" sz="4400" b="1" dirty="0">
                <a:latin typeface="Arial" charset="0"/>
                <a:ea typeface="Osaka" charset="0"/>
                <a:cs typeface="Osaka" charset="0"/>
              </a:rPr>
              <a:t>Wrap Up and Final Q&amp;A</a:t>
            </a:r>
            <a:r>
              <a:rPr lang="ja-JP" altLang="en-US" sz="4400" b="1" dirty="0">
                <a:latin typeface="Arial" charset="0"/>
                <a:ea typeface="Osaka" charset="0"/>
                <a:cs typeface="Osaka" charset="0"/>
              </a:rPr>
              <a:t>’</a:t>
            </a:r>
            <a:r>
              <a:rPr lang="en-US" altLang="ja-JP" sz="4400" b="1" dirty="0">
                <a:latin typeface="Arial" charset="0"/>
                <a:ea typeface="Osaka" charset="0"/>
                <a:cs typeface="Osaka" charset="0"/>
              </a:rPr>
              <a:t>s</a:t>
            </a:r>
            <a:endParaRPr lang="en-US" sz="4400" b="1" dirty="0">
              <a:latin typeface="Arial" charset="0"/>
              <a:ea typeface="Osaka" charset="0"/>
              <a:cs typeface="Osaka" charset="0"/>
            </a:endParaRPr>
          </a:p>
        </p:txBody>
      </p:sp>
    </p:spTree>
    <p:extLst>
      <p:ext uri="{BB962C8B-B14F-4D97-AF65-F5344CB8AC3E}">
        <p14:creationId xmlns:p14="http://schemas.microsoft.com/office/powerpoint/2010/main" val="78739524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2"/>
          <p:cNvSpPr>
            <a:spLocks noChangeArrowheads="1"/>
          </p:cNvSpPr>
          <p:nvPr/>
        </p:nvSpPr>
        <p:spPr bwMode="auto">
          <a:xfrm>
            <a:off x="0" y="0"/>
            <a:ext cx="41275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endParaRPr lang="en-US" sz="1400" b="1">
              <a:solidFill>
                <a:srgbClr val="C30C0E"/>
              </a:solidFill>
              <a:ea typeface="MS PGothic" charset="0"/>
              <a:cs typeface="MS PGothic" charset="0"/>
            </a:endParaRPr>
          </a:p>
        </p:txBody>
      </p:sp>
      <p:sp>
        <p:nvSpPr>
          <p:cNvPr id="14338" name="TextBox 6"/>
          <p:cNvSpPr txBox="1">
            <a:spLocks noChangeArrowheads="1"/>
          </p:cNvSpPr>
          <p:nvPr/>
        </p:nvSpPr>
        <p:spPr bwMode="auto">
          <a:xfrm>
            <a:off x="8869363" y="750888"/>
            <a:ext cx="185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Osaka" charset="0"/>
                <a:cs typeface="Osaka" charset="0"/>
              </a:defRPr>
            </a:lvl1pPr>
            <a:lvl2pPr marL="742950" indent="-285750" eaLnBrk="0" hangingPunct="0">
              <a:defRPr sz="2400">
                <a:solidFill>
                  <a:schemeClr val="tx1"/>
                </a:solidFill>
                <a:latin typeface="Arial" charset="0"/>
                <a:ea typeface="Osaka" charset="0"/>
                <a:cs typeface="Osaka" charset="0"/>
              </a:defRPr>
            </a:lvl2pPr>
            <a:lvl3pPr marL="1143000" indent="-228600" eaLnBrk="0" hangingPunct="0">
              <a:defRPr sz="2400">
                <a:solidFill>
                  <a:schemeClr val="tx1"/>
                </a:solidFill>
                <a:latin typeface="Arial" charset="0"/>
                <a:ea typeface="Osaka" charset="0"/>
                <a:cs typeface="Osaka" charset="0"/>
              </a:defRPr>
            </a:lvl3pPr>
            <a:lvl4pPr marL="1600200" indent="-228600" eaLnBrk="0" hangingPunct="0">
              <a:defRPr sz="2400">
                <a:solidFill>
                  <a:schemeClr val="tx1"/>
                </a:solidFill>
                <a:latin typeface="Arial" charset="0"/>
                <a:ea typeface="Osaka" charset="0"/>
                <a:cs typeface="Osaka" charset="0"/>
              </a:defRPr>
            </a:lvl4pPr>
            <a:lvl5pPr marL="2057400" indent="-228600" eaLnBrk="0" hangingPunct="0">
              <a:defRPr sz="2400">
                <a:solidFill>
                  <a:schemeClr val="tx1"/>
                </a:solidFill>
                <a:latin typeface="Arial" charset="0"/>
                <a:ea typeface="Osaka" charset="0"/>
                <a:cs typeface="Osaka" charset="0"/>
              </a:defRPr>
            </a:lvl5pPr>
            <a:lvl6pPr marL="2514600" indent="-228600" eaLnBrk="0" fontAlgn="base" hangingPunct="0">
              <a:spcBef>
                <a:spcPct val="0"/>
              </a:spcBef>
              <a:spcAft>
                <a:spcPct val="0"/>
              </a:spcAft>
              <a:defRPr sz="2400">
                <a:solidFill>
                  <a:schemeClr val="tx1"/>
                </a:solidFill>
                <a:latin typeface="Arial" charset="0"/>
                <a:ea typeface="Osaka" charset="0"/>
                <a:cs typeface="Osaka" charset="0"/>
              </a:defRPr>
            </a:lvl6pPr>
            <a:lvl7pPr marL="2971800" indent="-228600" eaLnBrk="0" fontAlgn="base" hangingPunct="0">
              <a:spcBef>
                <a:spcPct val="0"/>
              </a:spcBef>
              <a:spcAft>
                <a:spcPct val="0"/>
              </a:spcAft>
              <a:defRPr sz="2400">
                <a:solidFill>
                  <a:schemeClr val="tx1"/>
                </a:solidFill>
                <a:latin typeface="Arial" charset="0"/>
                <a:ea typeface="Osaka" charset="0"/>
                <a:cs typeface="Osaka" charset="0"/>
              </a:defRPr>
            </a:lvl7pPr>
            <a:lvl8pPr marL="3429000" indent="-228600" eaLnBrk="0" fontAlgn="base" hangingPunct="0">
              <a:spcBef>
                <a:spcPct val="0"/>
              </a:spcBef>
              <a:spcAft>
                <a:spcPct val="0"/>
              </a:spcAft>
              <a:defRPr sz="2400">
                <a:solidFill>
                  <a:schemeClr val="tx1"/>
                </a:solidFill>
                <a:latin typeface="Arial" charset="0"/>
                <a:ea typeface="Osaka" charset="0"/>
                <a:cs typeface="Osaka" charset="0"/>
              </a:defRPr>
            </a:lvl8pPr>
            <a:lvl9pPr marL="3886200" indent="-228600" eaLnBrk="0" fontAlgn="base" hangingPunct="0">
              <a:spcBef>
                <a:spcPct val="0"/>
              </a:spcBef>
              <a:spcAft>
                <a:spcPct val="0"/>
              </a:spcAft>
              <a:defRPr sz="2400">
                <a:solidFill>
                  <a:schemeClr val="tx1"/>
                </a:solidFill>
                <a:latin typeface="Arial" charset="0"/>
                <a:ea typeface="Osaka" charset="0"/>
                <a:cs typeface="Osaka" charset="0"/>
              </a:defRPr>
            </a:lvl9pPr>
          </a:lstStyle>
          <a:p>
            <a:endParaRPr lang="en-US" sz="2000">
              <a:ea typeface="MS PGothic" charset="0"/>
              <a:cs typeface="MS PGothic" charset="0"/>
            </a:endParaRPr>
          </a:p>
        </p:txBody>
      </p:sp>
      <p:sp>
        <p:nvSpPr>
          <p:cNvPr id="14339" name="Title 2"/>
          <p:cNvSpPr>
            <a:spLocks noGrp="1"/>
          </p:cNvSpPr>
          <p:nvPr>
            <p:ph type="title"/>
          </p:nvPr>
        </p:nvSpPr>
        <p:spPr/>
        <p:txBody>
          <a:bodyPr/>
          <a:lstStyle/>
          <a:p>
            <a:pPr algn="ctr"/>
            <a:r>
              <a:rPr lang="en-US" sz="3200" dirty="0">
                <a:latin typeface="Arial" charset="0"/>
                <a:ea typeface="Osaka" charset="0"/>
                <a:cs typeface="Osaka" charset="0"/>
              </a:rPr>
              <a:t>Post-webinar </a:t>
            </a:r>
            <a:r>
              <a:rPr lang="en-US" sz="3200" dirty="0" smtClean="0">
                <a:latin typeface="Arial" charset="0"/>
                <a:ea typeface="Osaka" charset="0"/>
                <a:cs typeface="Osaka" charset="0"/>
              </a:rPr>
              <a:t>Follow Up</a:t>
            </a:r>
            <a:endParaRPr lang="en-US" sz="3200" dirty="0">
              <a:latin typeface="Arial" charset="0"/>
              <a:ea typeface="Osaka" charset="0"/>
              <a:cs typeface="Osaka" charset="0"/>
            </a:endParaRPr>
          </a:p>
        </p:txBody>
      </p:sp>
      <p:sp>
        <p:nvSpPr>
          <p:cNvPr id="3" name="Content Placeholder 2"/>
          <p:cNvSpPr>
            <a:spLocks noGrp="1"/>
          </p:cNvSpPr>
          <p:nvPr>
            <p:ph idx="1"/>
          </p:nvPr>
        </p:nvSpPr>
        <p:spPr>
          <a:xfrm>
            <a:off x="539750" y="1211263"/>
            <a:ext cx="7715250" cy="3873921"/>
          </a:xfrm>
        </p:spPr>
        <p:txBody>
          <a:bodyPr rtlCol="0">
            <a:normAutofit fontScale="92500"/>
          </a:bodyPr>
          <a:lstStyle/>
          <a:p>
            <a:pPr marL="0" indent="0" fontAlgn="auto">
              <a:spcAft>
                <a:spcPts val="0"/>
              </a:spcAft>
              <a:buNone/>
              <a:defRPr/>
            </a:pPr>
            <a:r>
              <a:rPr lang="en-US" sz="2200" b="1" u="sng" dirty="0" smtClean="0">
                <a:solidFill>
                  <a:schemeClr val="tx2">
                    <a:lumMod val="65000"/>
                    <a:lumOff val="35000"/>
                  </a:schemeClr>
                </a:solidFill>
                <a:ea typeface="+mn-ea"/>
              </a:rPr>
              <a:t>SUPPORT:</a:t>
            </a:r>
          </a:p>
          <a:p>
            <a:pPr fontAlgn="auto">
              <a:spcAft>
                <a:spcPts val="0"/>
              </a:spcAft>
              <a:buFont typeface="Times" pitchFamily="18" charset="0"/>
              <a:buChar char="•"/>
              <a:defRPr/>
            </a:pPr>
            <a:r>
              <a:rPr lang="en-US" sz="2200" dirty="0" smtClean="0">
                <a:solidFill>
                  <a:schemeClr val="tx2">
                    <a:lumMod val="65000"/>
                    <a:lumOff val="35000"/>
                  </a:schemeClr>
                </a:solidFill>
                <a:ea typeface="+mn-ea"/>
              </a:rPr>
              <a:t>To further discuss our resources, activities, products and services, please email TI at the following email address.</a:t>
            </a:r>
          </a:p>
          <a:p>
            <a:pPr fontAlgn="auto">
              <a:spcAft>
                <a:spcPts val="0"/>
              </a:spcAft>
              <a:buFont typeface="Times" pitchFamily="18" charset="0"/>
              <a:buChar char="•"/>
              <a:defRPr/>
            </a:pPr>
            <a:endParaRPr lang="en-US" sz="2200" dirty="0">
              <a:solidFill>
                <a:schemeClr val="tx2">
                  <a:lumMod val="65000"/>
                  <a:lumOff val="35000"/>
                </a:schemeClr>
              </a:solidFill>
              <a:ea typeface="+mn-ea"/>
            </a:endParaRPr>
          </a:p>
          <a:p>
            <a:pPr marL="0" indent="0" algn="ctr" fontAlgn="auto">
              <a:spcAft>
                <a:spcPts val="0"/>
              </a:spcAft>
              <a:buNone/>
              <a:defRPr/>
            </a:pPr>
            <a:r>
              <a:rPr lang="en-US" sz="2200" dirty="0" smtClean="0">
                <a:solidFill>
                  <a:schemeClr val="tx2">
                    <a:lumMod val="65000"/>
                    <a:lumOff val="35000"/>
                  </a:schemeClr>
                </a:solidFill>
                <a:ea typeface="+mn-ea"/>
              </a:rPr>
              <a:t>ti-cares@ti.com</a:t>
            </a:r>
            <a:endParaRPr lang="en-US" sz="2200" dirty="0">
              <a:solidFill>
                <a:schemeClr val="tx2">
                  <a:lumMod val="65000"/>
                  <a:lumOff val="35000"/>
                </a:schemeClr>
              </a:solidFill>
              <a:ea typeface="+mn-ea"/>
            </a:endParaRPr>
          </a:p>
          <a:p>
            <a:pPr marL="0" indent="0" fontAlgn="auto">
              <a:spcAft>
                <a:spcPts val="0"/>
              </a:spcAft>
              <a:buNone/>
              <a:defRPr/>
            </a:pPr>
            <a:r>
              <a:rPr lang="en-US" sz="2200" b="1" u="sng" dirty="0" smtClean="0">
                <a:solidFill>
                  <a:schemeClr val="tx2">
                    <a:lumMod val="65000"/>
                    <a:lumOff val="35000"/>
                  </a:schemeClr>
                </a:solidFill>
                <a:ea typeface="+mn-ea"/>
              </a:rPr>
              <a:t>SALES:</a:t>
            </a:r>
          </a:p>
          <a:p>
            <a:pPr fontAlgn="auto">
              <a:spcAft>
                <a:spcPts val="0"/>
              </a:spcAft>
              <a:buFont typeface="Times" pitchFamily="18" charset="0"/>
              <a:buChar char="•"/>
              <a:defRPr/>
            </a:pPr>
            <a:r>
              <a:rPr lang="en-US" sz="2200" dirty="0" smtClean="0">
                <a:solidFill>
                  <a:schemeClr val="tx2">
                    <a:lumMod val="65000"/>
                    <a:lumOff val="35000"/>
                  </a:schemeClr>
                </a:solidFill>
                <a:ea typeface="+mn-ea"/>
              </a:rPr>
              <a:t>If </a:t>
            </a:r>
            <a:r>
              <a:rPr lang="en-US" sz="2200" dirty="0">
                <a:solidFill>
                  <a:schemeClr val="tx2">
                    <a:lumMod val="65000"/>
                    <a:lumOff val="35000"/>
                  </a:schemeClr>
                </a:solidFill>
                <a:ea typeface="+mn-ea"/>
              </a:rPr>
              <a:t>you would like a </a:t>
            </a:r>
            <a:r>
              <a:rPr lang="en-US" sz="2200" dirty="0" smtClean="0">
                <a:solidFill>
                  <a:schemeClr val="tx2">
                    <a:lumMod val="65000"/>
                    <a:lumOff val="35000"/>
                  </a:schemeClr>
                </a:solidFill>
                <a:ea typeface="+mn-ea"/>
              </a:rPr>
              <a:t>consultation on an </a:t>
            </a:r>
            <a:r>
              <a:rPr lang="en-US" sz="2200" dirty="0">
                <a:solidFill>
                  <a:schemeClr val="tx2">
                    <a:lumMod val="65000"/>
                    <a:lumOff val="35000"/>
                  </a:schemeClr>
                </a:solidFill>
                <a:ea typeface="+mn-ea"/>
              </a:rPr>
              <a:t>upcoming purchase </a:t>
            </a:r>
            <a:r>
              <a:rPr lang="en-US" sz="2200" dirty="0" smtClean="0">
                <a:solidFill>
                  <a:schemeClr val="tx2">
                    <a:lumMod val="65000"/>
                    <a:lumOff val="35000"/>
                  </a:schemeClr>
                </a:solidFill>
                <a:ea typeface="+mn-ea"/>
              </a:rPr>
              <a:t>of </a:t>
            </a:r>
            <a:r>
              <a:rPr lang="en-US" sz="2200" smtClean="0">
                <a:solidFill>
                  <a:schemeClr val="tx2">
                    <a:lumMod val="65000"/>
                    <a:lumOff val="35000"/>
                  </a:schemeClr>
                </a:solidFill>
                <a:ea typeface="+mn-ea"/>
              </a:rPr>
              <a:t>TI Technology or </a:t>
            </a:r>
            <a:r>
              <a:rPr lang="en-US" sz="2200">
                <a:solidFill>
                  <a:schemeClr val="tx2">
                    <a:lumMod val="65000"/>
                    <a:lumOff val="35000"/>
                  </a:schemeClr>
                </a:solidFill>
                <a:ea typeface="+mn-ea"/>
              </a:rPr>
              <a:t>professional </a:t>
            </a:r>
            <a:r>
              <a:rPr lang="en-US" sz="2200" smtClean="0">
                <a:solidFill>
                  <a:schemeClr val="tx2">
                    <a:lumMod val="65000"/>
                    <a:lumOff val="35000"/>
                  </a:schemeClr>
                </a:solidFill>
                <a:ea typeface="+mn-ea"/>
              </a:rPr>
              <a:t>development, </a:t>
            </a:r>
            <a:r>
              <a:rPr lang="en-US" sz="2200" dirty="0">
                <a:solidFill>
                  <a:schemeClr val="tx2">
                    <a:lumMod val="65000"/>
                    <a:lumOff val="35000"/>
                  </a:schemeClr>
                </a:solidFill>
                <a:ea typeface="+mn-ea"/>
              </a:rPr>
              <a:t>then please email us </a:t>
            </a:r>
            <a:r>
              <a:rPr lang="en-US" sz="2200" dirty="0" smtClean="0">
                <a:solidFill>
                  <a:schemeClr val="tx2">
                    <a:lumMod val="65000"/>
                    <a:lumOff val="35000"/>
                  </a:schemeClr>
                </a:solidFill>
                <a:ea typeface="+mn-ea"/>
              </a:rPr>
              <a:t>at the following address.</a:t>
            </a:r>
          </a:p>
          <a:p>
            <a:pPr fontAlgn="auto">
              <a:spcAft>
                <a:spcPts val="0"/>
              </a:spcAft>
              <a:buFont typeface="Times" pitchFamily="18" charset="0"/>
              <a:buChar char="•"/>
              <a:defRPr/>
            </a:pPr>
            <a:endParaRPr lang="en-US" sz="2200" dirty="0">
              <a:solidFill>
                <a:schemeClr val="tx2">
                  <a:lumMod val="65000"/>
                  <a:lumOff val="35000"/>
                </a:schemeClr>
              </a:solidFill>
              <a:ea typeface="+mn-ea"/>
            </a:endParaRPr>
          </a:p>
          <a:p>
            <a:pPr marL="0" indent="0" algn="ctr" fontAlgn="auto">
              <a:spcAft>
                <a:spcPts val="0"/>
              </a:spcAft>
              <a:buNone/>
              <a:defRPr/>
            </a:pPr>
            <a:r>
              <a:rPr lang="en-US" sz="2200" dirty="0">
                <a:solidFill>
                  <a:schemeClr val="tx2">
                    <a:lumMod val="65000"/>
                    <a:lumOff val="35000"/>
                  </a:schemeClr>
                </a:solidFill>
                <a:ea typeface="+mn-ea"/>
              </a:rPr>
              <a:t>ti-educators@ti.com </a:t>
            </a:r>
          </a:p>
        </p:txBody>
      </p:sp>
    </p:spTree>
    <p:extLst>
      <p:ext uri="{BB962C8B-B14F-4D97-AF65-F5344CB8AC3E}">
        <p14:creationId xmlns:p14="http://schemas.microsoft.com/office/powerpoint/2010/main" val="111440980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3"/>
          <p:cNvSpPr txBox="1">
            <a:spLocks noChangeArrowheads="1"/>
          </p:cNvSpPr>
          <p:nvPr/>
        </p:nvSpPr>
        <p:spPr bwMode="auto">
          <a:xfrm>
            <a:off x="-1" y="2276872"/>
            <a:ext cx="91440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Osaka" charset="0"/>
                <a:cs typeface="Osaka" charset="0"/>
              </a:defRPr>
            </a:lvl1pPr>
            <a:lvl2pPr marL="742950" indent="-285750" eaLnBrk="0" hangingPunct="0">
              <a:defRPr sz="2400">
                <a:solidFill>
                  <a:schemeClr val="tx1"/>
                </a:solidFill>
                <a:latin typeface="Arial" charset="0"/>
                <a:ea typeface="Osaka" charset="0"/>
                <a:cs typeface="Osaka" charset="0"/>
              </a:defRPr>
            </a:lvl2pPr>
            <a:lvl3pPr marL="1143000" indent="-228600" eaLnBrk="0" hangingPunct="0">
              <a:defRPr sz="2400">
                <a:solidFill>
                  <a:schemeClr val="tx1"/>
                </a:solidFill>
                <a:latin typeface="Arial" charset="0"/>
                <a:ea typeface="Osaka" charset="0"/>
                <a:cs typeface="Osaka" charset="0"/>
              </a:defRPr>
            </a:lvl3pPr>
            <a:lvl4pPr marL="1600200" indent="-228600" eaLnBrk="0" hangingPunct="0">
              <a:defRPr sz="2400">
                <a:solidFill>
                  <a:schemeClr val="tx1"/>
                </a:solidFill>
                <a:latin typeface="Arial" charset="0"/>
                <a:ea typeface="Osaka" charset="0"/>
                <a:cs typeface="Osaka" charset="0"/>
              </a:defRPr>
            </a:lvl4pPr>
            <a:lvl5pPr marL="2057400" indent="-228600" eaLnBrk="0" hangingPunct="0">
              <a:defRPr sz="2400">
                <a:solidFill>
                  <a:schemeClr val="tx1"/>
                </a:solidFill>
                <a:latin typeface="Arial" charset="0"/>
                <a:ea typeface="Osaka" charset="0"/>
                <a:cs typeface="Osaka" charset="0"/>
              </a:defRPr>
            </a:lvl5pPr>
            <a:lvl6pPr marL="2514600" indent="-228600" eaLnBrk="0" fontAlgn="base" hangingPunct="0">
              <a:spcBef>
                <a:spcPct val="0"/>
              </a:spcBef>
              <a:spcAft>
                <a:spcPct val="0"/>
              </a:spcAft>
              <a:defRPr sz="2400">
                <a:solidFill>
                  <a:schemeClr val="tx1"/>
                </a:solidFill>
                <a:latin typeface="Arial" charset="0"/>
                <a:ea typeface="Osaka" charset="0"/>
                <a:cs typeface="Osaka" charset="0"/>
              </a:defRPr>
            </a:lvl6pPr>
            <a:lvl7pPr marL="2971800" indent="-228600" eaLnBrk="0" fontAlgn="base" hangingPunct="0">
              <a:spcBef>
                <a:spcPct val="0"/>
              </a:spcBef>
              <a:spcAft>
                <a:spcPct val="0"/>
              </a:spcAft>
              <a:defRPr sz="2400">
                <a:solidFill>
                  <a:schemeClr val="tx1"/>
                </a:solidFill>
                <a:latin typeface="Arial" charset="0"/>
                <a:ea typeface="Osaka" charset="0"/>
                <a:cs typeface="Osaka" charset="0"/>
              </a:defRPr>
            </a:lvl7pPr>
            <a:lvl8pPr marL="3429000" indent="-228600" eaLnBrk="0" fontAlgn="base" hangingPunct="0">
              <a:spcBef>
                <a:spcPct val="0"/>
              </a:spcBef>
              <a:spcAft>
                <a:spcPct val="0"/>
              </a:spcAft>
              <a:defRPr sz="2400">
                <a:solidFill>
                  <a:schemeClr val="tx1"/>
                </a:solidFill>
                <a:latin typeface="Arial" charset="0"/>
                <a:ea typeface="Osaka" charset="0"/>
                <a:cs typeface="Osaka" charset="0"/>
              </a:defRPr>
            </a:lvl8pPr>
            <a:lvl9pPr marL="3886200" indent="-228600" eaLnBrk="0" fontAlgn="base" hangingPunct="0">
              <a:spcBef>
                <a:spcPct val="0"/>
              </a:spcBef>
              <a:spcAft>
                <a:spcPct val="0"/>
              </a:spcAft>
              <a:defRPr sz="2400">
                <a:solidFill>
                  <a:schemeClr val="tx1"/>
                </a:solidFill>
                <a:latin typeface="Arial" charset="0"/>
                <a:ea typeface="Osaka" charset="0"/>
                <a:cs typeface="Osaka" charset="0"/>
              </a:defRPr>
            </a:lvl9pPr>
          </a:lstStyle>
          <a:p>
            <a:pPr algn="ctr" eaLnBrk="1" hangingPunct="1">
              <a:spcBef>
                <a:spcPct val="50000"/>
              </a:spcBef>
            </a:pPr>
            <a:r>
              <a:rPr lang="en-US" sz="5400" b="1" dirty="0" smtClean="0">
                <a:solidFill>
                  <a:srgbClr val="FF0000"/>
                </a:solidFill>
                <a:ea typeface="MS PGothic" charset="0"/>
                <a:cs typeface="MS PGothic" charset="0"/>
                <a:hlinkClick r:id="rId3"/>
              </a:rPr>
              <a:t>education.ti.com</a:t>
            </a:r>
            <a:endParaRPr lang="en-US" sz="5400" b="1" u="sng" dirty="0">
              <a:solidFill>
                <a:srgbClr val="FF0000"/>
              </a:solidFill>
              <a:ea typeface="MS PGothic" charset="0"/>
              <a:cs typeface="MS PGothic" charset="0"/>
            </a:endParaRPr>
          </a:p>
        </p:txBody>
      </p:sp>
      <p:sp>
        <p:nvSpPr>
          <p:cNvPr id="28674" name="Title 1"/>
          <p:cNvSpPr>
            <a:spLocks noGrp="1"/>
          </p:cNvSpPr>
          <p:nvPr>
            <p:ph type="title" idx="4294967295"/>
          </p:nvPr>
        </p:nvSpPr>
        <p:spPr>
          <a:xfrm>
            <a:off x="107950" y="549275"/>
            <a:ext cx="8785225" cy="533400"/>
          </a:xfrm>
        </p:spPr>
        <p:txBody>
          <a:bodyPr/>
          <a:lstStyle/>
          <a:p>
            <a:pPr algn="ctr"/>
            <a:r>
              <a:rPr lang="en-US" sz="3200" dirty="0">
                <a:latin typeface="Arial" charset="0"/>
                <a:ea typeface="Osaka" charset="0"/>
                <a:cs typeface="Osaka" charset="0"/>
              </a:rPr>
              <a:t>Thank you!</a:t>
            </a:r>
          </a:p>
        </p:txBody>
      </p:sp>
    </p:spTree>
    <p:extLst>
      <p:ext uri="{BB962C8B-B14F-4D97-AF65-F5344CB8AC3E}">
        <p14:creationId xmlns:p14="http://schemas.microsoft.com/office/powerpoint/2010/main" val="210367114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2"/>
          <p:cNvSpPr>
            <a:spLocks noGrp="1"/>
          </p:cNvSpPr>
          <p:nvPr>
            <p:ph type="title"/>
          </p:nvPr>
        </p:nvSpPr>
        <p:spPr>
          <a:xfrm>
            <a:off x="609600" y="381000"/>
            <a:ext cx="7772400" cy="533400"/>
          </a:xfrm>
        </p:spPr>
        <p:txBody>
          <a:bodyPr rtlCol="0">
            <a:normAutofit fontScale="90000"/>
          </a:bodyPr>
          <a:lstStyle/>
          <a:p>
            <a:pPr fontAlgn="auto">
              <a:spcAft>
                <a:spcPts val="0"/>
              </a:spcAft>
              <a:defRPr/>
            </a:pPr>
            <a:r>
              <a:rPr lang="en-US" sz="3200" dirty="0" smtClean="0">
                <a:latin typeface="Arial" charset="0"/>
                <a:ea typeface="Osaka" charset="0"/>
                <a:cs typeface="Osaka" charset="0"/>
              </a:rPr>
              <a:t>Moderator Bio</a:t>
            </a:r>
            <a:endParaRPr lang="en-US" dirty="0">
              <a:latin typeface="Arial" charset="0"/>
              <a:ea typeface="Osaka" charset="0"/>
              <a:cs typeface="Osaka" charset="0"/>
            </a:endParaRPr>
          </a:p>
        </p:txBody>
      </p:sp>
      <p:sp>
        <p:nvSpPr>
          <p:cNvPr id="15" name="Rounded Rectangle 11"/>
          <p:cNvSpPr>
            <a:spLocks noChangeArrowheads="1"/>
          </p:cNvSpPr>
          <p:nvPr/>
        </p:nvSpPr>
        <p:spPr bwMode="auto">
          <a:xfrm>
            <a:off x="2195513" y="1268413"/>
            <a:ext cx="4464050" cy="4321175"/>
          </a:xfrm>
          <a:prstGeom prst="roundRect">
            <a:avLst>
              <a:gd name="adj" fmla="val 3296"/>
            </a:avLst>
          </a:prstGeom>
          <a:solidFill>
            <a:schemeClr val="bg1">
              <a:lumMod val="85000"/>
            </a:schemeClr>
          </a:solidFill>
          <a:ln>
            <a:noFill/>
          </a:ln>
          <a:extLst/>
        </p:spPr>
        <p:txBody>
          <a:bodyPr/>
          <a:lstStyle/>
          <a:p>
            <a:pPr algn="ctr" eaLnBrk="0" hangingPunct="0">
              <a:defRPr/>
            </a:pPr>
            <a:endParaRPr lang="en-US" sz="2000" dirty="0">
              <a:latin typeface="Arial" pitchFamily="34" charset="0"/>
              <a:ea typeface="MS PGothic" pitchFamily="34" charset="-128"/>
              <a:cs typeface="+mn-cs"/>
            </a:endParaRPr>
          </a:p>
        </p:txBody>
      </p:sp>
      <p:sp>
        <p:nvSpPr>
          <p:cNvPr id="19" name="TextBox 19"/>
          <p:cNvSpPr txBox="1">
            <a:spLocks noChangeArrowheads="1"/>
          </p:cNvSpPr>
          <p:nvPr/>
        </p:nvSpPr>
        <p:spPr bwMode="auto">
          <a:xfrm>
            <a:off x="4283968" y="1556792"/>
            <a:ext cx="2362200"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Osaka" charset="0"/>
                <a:cs typeface="Osaka" charset="0"/>
              </a:defRPr>
            </a:lvl1pPr>
            <a:lvl2pPr marL="742950" indent="-285750" eaLnBrk="0" hangingPunct="0">
              <a:defRPr sz="2400">
                <a:solidFill>
                  <a:schemeClr val="tx1"/>
                </a:solidFill>
                <a:latin typeface="Arial" charset="0"/>
                <a:ea typeface="Osaka" charset="0"/>
                <a:cs typeface="Osaka" charset="0"/>
              </a:defRPr>
            </a:lvl2pPr>
            <a:lvl3pPr marL="1143000" indent="-228600" eaLnBrk="0" hangingPunct="0">
              <a:defRPr sz="2400">
                <a:solidFill>
                  <a:schemeClr val="tx1"/>
                </a:solidFill>
                <a:latin typeface="Arial" charset="0"/>
                <a:ea typeface="Osaka" charset="0"/>
                <a:cs typeface="Osaka" charset="0"/>
              </a:defRPr>
            </a:lvl3pPr>
            <a:lvl4pPr marL="1600200" indent="-228600" eaLnBrk="0" hangingPunct="0">
              <a:defRPr sz="2400">
                <a:solidFill>
                  <a:schemeClr val="tx1"/>
                </a:solidFill>
                <a:latin typeface="Arial" charset="0"/>
                <a:ea typeface="Osaka" charset="0"/>
                <a:cs typeface="Osaka" charset="0"/>
              </a:defRPr>
            </a:lvl4pPr>
            <a:lvl5pPr marL="2057400" indent="-228600" eaLnBrk="0" hangingPunct="0">
              <a:defRPr sz="2400">
                <a:solidFill>
                  <a:schemeClr val="tx1"/>
                </a:solidFill>
                <a:latin typeface="Arial" charset="0"/>
                <a:ea typeface="Osaka" charset="0"/>
                <a:cs typeface="Osaka" charset="0"/>
              </a:defRPr>
            </a:lvl5pPr>
            <a:lvl6pPr marL="2514600" indent="-228600" eaLnBrk="0" fontAlgn="base" hangingPunct="0">
              <a:spcBef>
                <a:spcPct val="0"/>
              </a:spcBef>
              <a:spcAft>
                <a:spcPct val="0"/>
              </a:spcAft>
              <a:defRPr sz="2400">
                <a:solidFill>
                  <a:schemeClr val="tx1"/>
                </a:solidFill>
                <a:latin typeface="Arial" charset="0"/>
                <a:ea typeface="Osaka" charset="0"/>
                <a:cs typeface="Osaka" charset="0"/>
              </a:defRPr>
            </a:lvl6pPr>
            <a:lvl7pPr marL="2971800" indent="-228600" eaLnBrk="0" fontAlgn="base" hangingPunct="0">
              <a:spcBef>
                <a:spcPct val="0"/>
              </a:spcBef>
              <a:spcAft>
                <a:spcPct val="0"/>
              </a:spcAft>
              <a:defRPr sz="2400">
                <a:solidFill>
                  <a:schemeClr val="tx1"/>
                </a:solidFill>
                <a:latin typeface="Arial" charset="0"/>
                <a:ea typeface="Osaka" charset="0"/>
                <a:cs typeface="Osaka" charset="0"/>
              </a:defRPr>
            </a:lvl7pPr>
            <a:lvl8pPr marL="3429000" indent="-228600" eaLnBrk="0" fontAlgn="base" hangingPunct="0">
              <a:spcBef>
                <a:spcPct val="0"/>
              </a:spcBef>
              <a:spcAft>
                <a:spcPct val="0"/>
              </a:spcAft>
              <a:defRPr sz="2400">
                <a:solidFill>
                  <a:schemeClr val="tx1"/>
                </a:solidFill>
                <a:latin typeface="Arial" charset="0"/>
                <a:ea typeface="Osaka" charset="0"/>
                <a:cs typeface="Osaka" charset="0"/>
              </a:defRPr>
            </a:lvl8pPr>
            <a:lvl9pPr marL="3886200" indent="-228600" eaLnBrk="0" fontAlgn="base" hangingPunct="0">
              <a:spcBef>
                <a:spcPct val="0"/>
              </a:spcBef>
              <a:spcAft>
                <a:spcPct val="0"/>
              </a:spcAft>
              <a:defRPr sz="2400">
                <a:solidFill>
                  <a:schemeClr val="tx1"/>
                </a:solidFill>
                <a:latin typeface="Arial" charset="0"/>
                <a:ea typeface="Osaka" charset="0"/>
                <a:cs typeface="Osaka" charset="0"/>
              </a:defRPr>
            </a:lvl9pPr>
          </a:lstStyle>
          <a:p>
            <a:r>
              <a:rPr lang="en-US" sz="1800" b="1" dirty="0">
                <a:ea typeface="MS PGothic" charset="0"/>
                <a:cs typeface="MS PGothic" charset="0"/>
              </a:rPr>
              <a:t>Mike Houston</a:t>
            </a:r>
          </a:p>
          <a:p>
            <a:endParaRPr lang="en-US" sz="1400" b="1" dirty="0">
              <a:ea typeface="MS PGothic" charset="0"/>
              <a:cs typeface="MS PGothic" charset="0"/>
            </a:endParaRPr>
          </a:p>
          <a:p>
            <a:r>
              <a:rPr lang="en-US" sz="1400" b="1" dirty="0">
                <a:ea typeface="MS PGothic" charset="0"/>
                <a:cs typeface="MS PGothic" charset="0"/>
              </a:rPr>
              <a:t>T</a:t>
            </a:r>
            <a:r>
              <a:rPr lang="en-US" sz="1400" b="1" baseline="30000" dirty="0">
                <a:ea typeface="MS PGothic" charset="0"/>
                <a:cs typeface="MS PGothic" charset="0"/>
              </a:rPr>
              <a:t>3</a:t>
            </a:r>
            <a:r>
              <a:rPr lang="en-US" sz="1400" b="1" dirty="0">
                <a:ea typeface="MS PGothic" charset="0"/>
                <a:cs typeface="MS PGothic" charset="0"/>
              </a:rPr>
              <a:t> National Instructor</a:t>
            </a:r>
          </a:p>
          <a:p>
            <a:r>
              <a:rPr lang="en-US" sz="1400" b="1" dirty="0">
                <a:ea typeface="MS PGothic" charset="0"/>
                <a:cs typeface="MS PGothic" charset="0"/>
              </a:rPr>
              <a:t>Riverside High School</a:t>
            </a:r>
          </a:p>
          <a:p>
            <a:r>
              <a:rPr lang="en-US" sz="1400" b="1" dirty="0">
                <a:ea typeface="MS PGothic" charset="0"/>
                <a:cs typeface="MS PGothic" charset="0"/>
              </a:rPr>
              <a:t>Ellwood City, PA</a:t>
            </a:r>
          </a:p>
        </p:txBody>
      </p:sp>
      <p:sp>
        <p:nvSpPr>
          <p:cNvPr id="20" name="Rectangle 2"/>
          <p:cNvSpPr>
            <a:spLocks noChangeArrowheads="1"/>
          </p:cNvSpPr>
          <p:nvPr/>
        </p:nvSpPr>
        <p:spPr bwMode="auto">
          <a:xfrm>
            <a:off x="2411413" y="3429000"/>
            <a:ext cx="4176712" cy="173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600"/>
              </a:lnSpc>
            </a:pPr>
            <a:r>
              <a:rPr lang="en-US" sz="1400" dirty="0"/>
              <a:t>Mike is </a:t>
            </a:r>
            <a:r>
              <a:rPr lang="en-US" sz="1400" dirty="0" smtClean="0"/>
              <a:t>in </a:t>
            </a:r>
            <a:r>
              <a:rPr lang="en-US" sz="1400" dirty="0"/>
              <a:t>his </a:t>
            </a:r>
            <a:r>
              <a:rPr lang="en-US" sz="1400" dirty="0" smtClean="0"/>
              <a:t>eleventh year </a:t>
            </a:r>
            <a:r>
              <a:rPr lang="en-US" sz="1400" dirty="0"/>
              <a:t>of teaching high school mathematics in Ellwood City, PA.  While participating in a TI-Navigator™ Fast-Track in 2007, he learned how technology can effectively cultivate </a:t>
            </a:r>
            <a:r>
              <a:rPr lang="en-US" sz="1400" dirty="0" smtClean="0"/>
              <a:t>students’ </a:t>
            </a:r>
            <a:r>
              <a:rPr lang="en-US" altLang="ja-JP" sz="1400" dirty="0"/>
              <a:t>wide range of learning styles. During this time, Mike has served as a T</a:t>
            </a:r>
            <a:r>
              <a:rPr lang="en-US" altLang="ja-JP" sz="1400" baseline="30000" dirty="0"/>
              <a:t>3</a:t>
            </a:r>
            <a:r>
              <a:rPr lang="en-US" altLang="ja-JP" sz="1400" dirty="0"/>
              <a:t> National Instructor and a contributing author for </a:t>
            </a:r>
            <a:r>
              <a:rPr lang="en-US" altLang="ja-JP" sz="1400" dirty="0" err="1" smtClean="0"/>
              <a:t>MathForward</a:t>
            </a:r>
            <a:r>
              <a:rPr lang="en-US" altLang="ja-JP" sz="1400" dirty="0" smtClean="0"/>
              <a:t>™.</a:t>
            </a:r>
            <a:endParaRPr lang="en-US" sz="1400" dirty="0">
              <a:ea typeface="MS PGothic" charset="0"/>
              <a:cs typeface="MS PGothic" charset="0"/>
            </a:endParaRPr>
          </a:p>
        </p:txBody>
      </p:sp>
      <p:pic>
        <p:nvPicPr>
          <p:cNvPr id="7" name="Picture 6"/>
          <p:cNvPicPr>
            <a:picLocks noChangeAspect="1"/>
          </p:cNvPicPr>
          <p:nvPr/>
        </p:nvPicPr>
        <p:blipFill>
          <a:blip r:embed="rId2"/>
          <a:stretch>
            <a:fillRect/>
          </a:stretch>
        </p:blipFill>
        <p:spPr>
          <a:xfrm>
            <a:off x="2483768" y="1484784"/>
            <a:ext cx="1200133" cy="1800200"/>
          </a:xfrm>
          <a:prstGeom prst="rect">
            <a:avLst/>
          </a:prstGeom>
        </p:spPr>
      </p:pic>
    </p:spTree>
    <p:extLst>
      <p:ext uri="{BB962C8B-B14F-4D97-AF65-F5344CB8AC3E}">
        <p14:creationId xmlns:p14="http://schemas.microsoft.com/office/powerpoint/2010/main" val="3955046565"/>
      </p:ext>
    </p:extLst>
  </p:cSld>
  <p:clrMapOvr>
    <a:masterClrMapping/>
  </p:clrMapOvr>
  <p:transition xmlns:p14="http://schemas.microsoft.com/office/powerpoint/2010/main" spd="slow" advClick="0" advTm="10000"/>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9"/>
          <p:cNvSpPr>
            <a:spLocks noChangeArrowheads="1"/>
          </p:cNvSpPr>
          <p:nvPr/>
        </p:nvSpPr>
        <p:spPr bwMode="auto">
          <a:xfrm>
            <a:off x="467544" y="1196752"/>
            <a:ext cx="4038600" cy="4708525"/>
          </a:xfrm>
          <a:prstGeom prst="roundRect">
            <a:avLst>
              <a:gd name="adj" fmla="val 3296"/>
            </a:avLst>
          </a:prstGeom>
          <a:solidFill>
            <a:schemeClr val="bg1">
              <a:lumMod val="85000"/>
            </a:schemeClr>
          </a:solidFill>
          <a:ln>
            <a:noFill/>
          </a:ln>
          <a:extLst/>
        </p:spPr>
        <p:txBody>
          <a:bodyPr/>
          <a:lstStyle/>
          <a:p>
            <a:pPr eaLnBrk="0" hangingPunct="0">
              <a:defRPr/>
            </a:pPr>
            <a:endParaRPr lang="en-US" sz="2000" dirty="0">
              <a:solidFill>
                <a:srgbClr val="3B3D3C"/>
              </a:solidFill>
              <a:latin typeface="Arial" pitchFamily="34" charset="0"/>
              <a:ea typeface="ＭＳ Ｐゴシック" charset="-128"/>
              <a:cs typeface="+mn-cs"/>
            </a:endParaRPr>
          </a:p>
        </p:txBody>
      </p:sp>
      <p:sp>
        <p:nvSpPr>
          <p:cNvPr id="5123" name="Title 2"/>
          <p:cNvSpPr>
            <a:spLocks noGrp="1"/>
          </p:cNvSpPr>
          <p:nvPr>
            <p:ph type="title"/>
          </p:nvPr>
        </p:nvSpPr>
        <p:spPr>
          <a:xfrm>
            <a:off x="609600" y="381000"/>
            <a:ext cx="7772400" cy="533400"/>
          </a:xfrm>
        </p:spPr>
        <p:txBody>
          <a:bodyPr rtlCol="0">
            <a:normAutofit fontScale="90000"/>
          </a:bodyPr>
          <a:lstStyle/>
          <a:p>
            <a:pPr fontAlgn="auto">
              <a:spcAft>
                <a:spcPts val="0"/>
              </a:spcAft>
              <a:defRPr/>
            </a:pPr>
            <a:r>
              <a:rPr lang="en-US" sz="3200" dirty="0" smtClean="0">
                <a:latin typeface="Arial" charset="0"/>
                <a:ea typeface="Osaka" charset="0"/>
                <a:cs typeface="Osaka" charset="0"/>
              </a:rPr>
              <a:t>Panelists’ Bios</a:t>
            </a:r>
            <a:endParaRPr lang="en-US" dirty="0">
              <a:latin typeface="Arial" charset="0"/>
              <a:ea typeface="Osaka" charset="0"/>
              <a:cs typeface="Osaka" charset="0"/>
            </a:endParaRPr>
          </a:p>
        </p:txBody>
      </p:sp>
      <p:sp>
        <p:nvSpPr>
          <p:cNvPr id="19" name="TextBox 19"/>
          <p:cNvSpPr txBox="1">
            <a:spLocks noChangeArrowheads="1"/>
          </p:cNvSpPr>
          <p:nvPr/>
        </p:nvSpPr>
        <p:spPr bwMode="auto">
          <a:xfrm>
            <a:off x="2051720" y="1556792"/>
            <a:ext cx="2362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Osaka" charset="0"/>
                <a:cs typeface="Osaka" charset="0"/>
              </a:defRPr>
            </a:lvl1pPr>
            <a:lvl2pPr marL="742950" indent="-285750" eaLnBrk="0" hangingPunct="0">
              <a:defRPr sz="2400">
                <a:solidFill>
                  <a:schemeClr val="tx1"/>
                </a:solidFill>
                <a:latin typeface="Arial" charset="0"/>
                <a:ea typeface="Osaka" charset="0"/>
                <a:cs typeface="Osaka" charset="0"/>
              </a:defRPr>
            </a:lvl2pPr>
            <a:lvl3pPr marL="1143000" indent="-228600" eaLnBrk="0" hangingPunct="0">
              <a:defRPr sz="2400">
                <a:solidFill>
                  <a:schemeClr val="tx1"/>
                </a:solidFill>
                <a:latin typeface="Arial" charset="0"/>
                <a:ea typeface="Osaka" charset="0"/>
                <a:cs typeface="Osaka" charset="0"/>
              </a:defRPr>
            </a:lvl3pPr>
            <a:lvl4pPr marL="1600200" indent="-228600" eaLnBrk="0" hangingPunct="0">
              <a:defRPr sz="2400">
                <a:solidFill>
                  <a:schemeClr val="tx1"/>
                </a:solidFill>
                <a:latin typeface="Arial" charset="0"/>
                <a:ea typeface="Osaka" charset="0"/>
                <a:cs typeface="Osaka" charset="0"/>
              </a:defRPr>
            </a:lvl4pPr>
            <a:lvl5pPr marL="2057400" indent="-228600" eaLnBrk="0" hangingPunct="0">
              <a:defRPr sz="2400">
                <a:solidFill>
                  <a:schemeClr val="tx1"/>
                </a:solidFill>
                <a:latin typeface="Arial" charset="0"/>
                <a:ea typeface="Osaka" charset="0"/>
                <a:cs typeface="Osaka" charset="0"/>
              </a:defRPr>
            </a:lvl5pPr>
            <a:lvl6pPr marL="2514600" indent="-228600" eaLnBrk="0" fontAlgn="base" hangingPunct="0">
              <a:spcBef>
                <a:spcPct val="0"/>
              </a:spcBef>
              <a:spcAft>
                <a:spcPct val="0"/>
              </a:spcAft>
              <a:defRPr sz="2400">
                <a:solidFill>
                  <a:schemeClr val="tx1"/>
                </a:solidFill>
                <a:latin typeface="Arial" charset="0"/>
                <a:ea typeface="Osaka" charset="0"/>
                <a:cs typeface="Osaka" charset="0"/>
              </a:defRPr>
            </a:lvl6pPr>
            <a:lvl7pPr marL="2971800" indent="-228600" eaLnBrk="0" fontAlgn="base" hangingPunct="0">
              <a:spcBef>
                <a:spcPct val="0"/>
              </a:spcBef>
              <a:spcAft>
                <a:spcPct val="0"/>
              </a:spcAft>
              <a:defRPr sz="2400">
                <a:solidFill>
                  <a:schemeClr val="tx1"/>
                </a:solidFill>
                <a:latin typeface="Arial" charset="0"/>
                <a:ea typeface="Osaka" charset="0"/>
                <a:cs typeface="Osaka" charset="0"/>
              </a:defRPr>
            </a:lvl7pPr>
            <a:lvl8pPr marL="3429000" indent="-228600" eaLnBrk="0" fontAlgn="base" hangingPunct="0">
              <a:spcBef>
                <a:spcPct val="0"/>
              </a:spcBef>
              <a:spcAft>
                <a:spcPct val="0"/>
              </a:spcAft>
              <a:defRPr sz="2400">
                <a:solidFill>
                  <a:schemeClr val="tx1"/>
                </a:solidFill>
                <a:latin typeface="Arial" charset="0"/>
                <a:ea typeface="Osaka" charset="0"/>
                <a:cs typeface="Osaka" charset="0"/>
              </a:defRPr>
            </a:lvl8pPr>
            <a:lvl9pPr marL="3886200" indent="-228600" eaLnBrk="0" fontAlgn="base" hangingPunct="0">
              <a:spcBef>
                <a:spcPct val="0"/>
              </a:spcBef>
              <a:spcAft>
                <a:spcPct val="0"/>
              </a:spcAft>
              <a:defRPr sz="2400">
                <a:solidFill>
                  <a:schemeClr val="tx1"/>
                </a:solidFill>
                <a:latin typeface="Arial" charset="0"/>
                <a:ea typeface="Osaka" charset="0"/>
                <a:cs typeface="Osaka" charset="0"/>
              </a:defRPr>
            </a:lvl9pPr>
          </a:lstStyle>
          <a:p>
            <a:r>
              <a:rPr lang="en-US" sz="1800" b="1" dirty="0" smtClean="0">
                <a:ea typeface="MS PGothic" charset="0"/>
                <a:cs typeface="MS PGothic" charset="0"/>
              </a:rPr>
              <a:t>Greg Dodd</a:t>
            </a:r>
            <a:endParaRPr lang="en-US" sz="1800" b="1" dirty="0">
              <a:ea typeface="MS PGothic" charset="0"/>
              <a:cs typeface="MS PGothic" charset="0"/>
            </a:endParaRPr>
          </a:p>
          <a:p>
            <a:endParaRPr lang="en-US" sz="1400" b="1" dirty="0">
              <a:ea typeface="MS PGothic" charset="0"/>
              <a:cs typeface="MS PGothic" charset="0"/>
            </a:endParaRPr>
          </a:p>
          <a:p>
            <a:r>
              <a:rPr lang="en-US" sz="1400" b="1" dirty="0" smtClean="0">
                <a:ea typeface="MS PGothic" charset="0"/>
                <a:cs typeface="MS PGothic" charset="0"/>
              </a:rPr>
              <a:t>T</a:t>
            </a:r>
            <a:r>
              <a:rPr lang="en-US" sz="1400" b="1" baseline="30000" dirty="0" smtClean="0">
                <a:ea typeface="MS PGothic" charset="0"/>
                <a:cs typeface="MS PGothic" charset="0"/>
              </a:rPr>
              <a:t>3</a:t>
            </a:r>
            <a:r>
              <a:rPr lang="en-US" sz="1400" b="1" dirty="0" smtClean="0">
                <a:ea typeface="MS PGothic" charset="0"/>
                <a:cs typeface="MS PGothic" charset="0"/>
              </a:rPr>
              <a:t> National Instructor</a:t>
            </a:r>
          </a:p>
          <a:p>
            <a:r>
              <a:rPr lang="en-US" sz="1400" b="1" dirty="0" smtClean="0">
                <a:ea typeface="MS PGothic" charset="0"/>
                <a:cs typeface="MS PGothic" charset="0"/>
              </a:rPr>
              <a:t>Charleston, WV</a:t>
            </a:r>
          </a:p>
        </p:txBody>
      </p:sp>
      <p:sp>
        <p:nvSpPr>
          <p:cNvPr id="20" name="Rectangle 2"/>
          <p:cNvSpPr>
            <a:spLocks noChangeArrowheads="1"/>
          </p:cNvSpPr>
          <p:nvPr/>
        </p:nvSpPr>
        <p:spPr bwMode="auto">
          <a:xfrm>
            <a:off x="611560" y="3068960"/>
            <a:ext cx="3816424"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dirty="0"/>
              <a:t>Greg holds a bachelor’s degree in chemistry and general science from Glenville State College, and a master’s degree in secondary science education and secondary administration from West Virginia University. He is certified to teach chemistry, physics, general science, and mathematics in grades 7-12. He recently retired and now enjoys working with teachers across the United States. </a:t>
            </a:r>
          </a:p>
        </p:txBody>
      </p:sp>
      <p:sp>
        <p:nvSpPr>
          <p:cNvPr id="9" name="Rounded Rectangle 9"/>
          <p:cNvSpPr>
            <a:spLocks noChangeArrowheads="1"/>
          </p:cNvSpPr>
          <p:nvPr/>
        </p:nvSpPr>
        <p:spPr bwMode="auto">
          <a:xfrm>
            <a:off x="4716016" y="1196752"/>
            <a:ext cx="4038600" cy="4708525"/>
          </a:xfrm>
          <a:prstGeom prst="roundRect">
            <a:avLst>
              <a:gd name="adj" fmla="val 3296"/>
            </a:avLst>
          </a:prstGeom>
          <a:solidFill>
            <a:schemeClr val="bg1">
              <a:lumMod val="85000"/>
            </a:schemeClr>
          </a:solidFill>
          <a:ln>
            <a:noFill/>
          </a:ln>
          <a:extLst/>
        </p:spPr>
        <p:txBody>
          <a:bodyPr/>
          <a:lstStyle/>
          <a:p>
            <a:pPr eaLnBrk="0" hangingPunct="0">
              <a:defRPr/>
            </a:pPr>
            <a:endParaRPr lang="en-US" sz="2000" dirty="0">
              <a:solidFill>
                <a:srgbClr val="3B3D3C"/>
              </a:solidFill>
              <a:latin typeface="Arial" pitchFamily="34" charset="0"/>
              <a:ea typeface="ＭＳ Ｐゴシック" charset="-128"/>
              <a:cs typeface="+mn-cs"/>
            </a:endParaRPr>
          </a:p>
        </p:txBody>
      </p:sp>
      <p:sp>
        <p:nvSpPr>
          <p:cNvPr id="10" name="TextBox 19"/>
          <p:cNvSpPr txBox="1">
            <a:spLocks noChangeArrowheads="1"/>
          </p:cNvSpPr>
          <p:nvPr/>
        </p:nvSpPr>
        <p:spPr bwMode="auto">
          <a:xfrm>
            <a:off x="6372200" y="1556792"/>
            <a:ext cx="221818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Osaka" charset="0"/>
                <a:cs typeface="Osaka" charset="0"/>
              </a:defRPr>
            </a:lvl1pPr>
            <a:lvl2pPr marL="742950" indent="-285750" eaLnBrk="0" hangingPunct="0">
              <a:defRPr sz="2400">
                <a:solidFill>
                  <a:schemeClr val="tx1"/>
                </a:solidFill>
                <a:latin typeface="Arial" charset="0"/>
                <a:ea typeface="Osaka" charset="0"/>
                <a:cs typeface="Osaka" charset="0"/>
              </a:defRPr>
            </a:lvl2pPr>
            <a:lvl3pPr marL="1143000" indent="-228600" eaLnBrk="0" hangingPunct="0">
              <a:defRPr sz="2400">
                <a:solidFill>
                  <a:schemeClr val="tx1"/>
                </a:solidFill>
                <a:latin typeface="Arial" charset="0"/>
                <a:ea typeface="Osaka" charset="0"/>
                <a:cs typeface="Osaka" charset="0"/>
              </a:defRPr>
            </a:lvl3pPr>
            <a:lvl4pPr marL="1600200" indent="-228600" eaLnBrk="0" hangingPunct="0">
              <a:defRPr sz="2400">
                <a:solidFill>
                  <a:schemeClr val="tx1"/>
                </a:solidFill>
                <a:latin typeface="Arial" charset="0"/>
                <a:ea typeface="Osaka" charset="0"/>
                <a:cs typeface="Osaka" charset="0"/>
              </a:defRPr>
            </a:lvl4pPr>
            <a:lvl5pPr marL="2057400" indent="-228600" eaLnBrk="0" hangingPunct="0">
              <a:defRPr sz="2400">
                <a:solidFill>
                  <a:schemeClr val="tx1"/>
                </a:solidFill>
                <a:latin typeface="Arial" charset="0"/>
                <a:ea typeface="Osaka" charset="0"/>
                <a:cs typeface="Osaka" charset="0"/>
              </a:defRPr>
            </a:lvl5pPr>
            <a:lvl6pPr marL="2514600" indent="-228600" eaLnBrk="0" fontAlgn="base" hangingPunct="0">
              <a:spcBef>
                <a:spcPct val="0"/>
              </a:spcBef>
              <a:spcAft>
                <a:spcPct val="0"/>
              </a:spcAft>
              <a:defRPr sz="2400">
                <a:solidFill>
                  <a:schemeClr val="tx1"/>
                </a:solidFill>
                <a:latin typeface="Arial" charset="0"/>
                <a:ea typeface="Osaka" charset="0"/>
                <a:cs typeface="Osaka" charset="0"/>
              </a:defRPr>
            </a:lvl6pPr>
            <a:lvl7pPr marL="2971800" indent="-228600" eaLnBrk="0" fontAlgn="base" hangingPunct="0">
              <a:spcBef>
                <a:spcPct val="0"/>
              </a:spcBef>
              <a:spcAft>
                <a:spcPct val="0"/>
              </a:spcAft>
              <a:defRPr sz="2400">
                <a:solidFill>
                  <a:schemeClr val="tx1"/>
                </a:solidFill>
                <a:latin typeface="Arial" charset="0"/>
                <a:ea typeface="Osaka" charset="0"/>
                <a:cs typeface="Osaka" charset="0"/>
              </a:defRPr>
            </a:lvl7pPr>
            <a:lvl8pPr marL="3429000" indent="-228600" eaLnBrk="0" fontAlgn="base" hangingPunct="0">
              <a:spcBef>
                <a:spcPct val="0"/>
              </a:spcBef>
              <a:spcAft>
                <a:spcPct val="0"/>
              </a:spcAft>
              <a:defRPr sz="2400">
                <a:solidFill>
                  <a:schemeClr val="tx1"/>
                </a:solidFill>
                <a:latin typeface="Arial" charset="0"/>
                <a:ea typeface="Osaka" charset="0"/>
                <a:cs typeface="Osaka" charset="0"/>
              </a:defRPr>
            </a:lvl8pPr>
            <a:lvl9pPr marL="3886200" indent="-228600" eaLnBrk="0" fontAlgn="base" hangingPunct="0">
              <a:spcBef>
                <a:spcPct val="0"/>
              </a:spcBef>
              <a:spcAft>
                <a:spcPct val="0"/>
              </a:spcAft>
              <a:defRPr sz="2400">
                <a:solidFill>
                  <a:schemeClr val="tx1"/>
                </a:solidFill>
                <a:latin typeface="Arial" charset="0"/>
                <a:ea typeface="Osaka" charset="0"/>
                <a:cs typeface="Osaka" charset="0"/>
              </a:defRPr>
            </a:lvl9pPr>
          </a:lstStyle>
          <a:p>
            <a:r>
              <a:rPr lang="en-US" sz="1800" b="1" dirty="0" smtClean="0">
                <a:ea typeface="MS PGothic" charset="0"/>
                <a:cs typeface="MS PGothic" charset="0"/>
              </a:rPr>
              <a:t>Fred </a:t>
            </a:r>
            <a:r>
              <a:rPr lang="en-US" sz="1800" b="1" dirty="0" err="1" smtClean="0">
                <a:ea typeface="MS PGothic" charset="0"/>
                <a:cs typeface="MS PGothic" charset="0"/>
              </a:rPr>
              <a:t>Fotsch</a:t>
            </a:r>
            <a:endParaRPr lang="en-US" sz="1800" b="1" dirty="0">
              <a:ea typeface="MS PGothic" charset="0"/>
              <a:cs typeface="MS PGothic" charset="0"/>
            </a:endParaRPr>
          </a:p>
          <a:p>
            <a:endParaRPr lang="en-US" sz="1400" b="1" dirty="0">
              <a:ea typeface="MS PGothic" charset="0"/>
              <a:cs typeface="MS PGothic" charset="0"/>
            </a:endParaRPr>
          </a:p>
          <a:p>
            <a:r>
              <a:rPr lang="en-US" sz="1400" b="1" dirty="0">
                <a:ea typeface="MS PGothic" charset="0"/>
                <a:cs typeface="MS PGothic" charset="0"/>
              </a:rPr>
              <a:t>T</a:t>
            </a:r>
            <a:r>
              <a:rPr lang="en-US" sz="1400" b="1" baseline="30000" dirty="0">
                <a:ea typeface="MS PGothic" charset="0"/>
                <a:cs typeface="MS PGothic" charset="0"/>
              </a:rPr>
              <a:t>3</a:t>
            </a:r>
            <a:r>
              <a:rPr lang="en-US" sz="1400" b="1" dirty="0">
                <a:ea typeface="MS PGothic" charset="0"/>
                <a:cs typeface="MS PGothic" charset="0"/>
              </a:rPr>
              <a:t> </a:t>
            </a:r>
            <a:r>
              <a:rPr lang="en-US" sz="1400" b="1" dirty="0" smtClean="0">
                <a:ea typeface="MS PGothic" charset="0"/>
                <a:cs typeface="MS PGothic" charset="0"/>
              </a:rPr>
              <a:t>National Instructor</a:t>
            </a:r>
            <a:endParaRPr lang="en-US" sz="1400" b="1" dirty="0">
              <a:ea typeface="MS PGothic" charset="0"/>
              <a:cs typeface="MS PGothic" charset="0"/>
            </a:endParaRPr>
          </a:p>
          <a:p>
            <a:r>
              <a:rPr lang="en-US" sz="1400" b="1" dirty="0" smtClean="0">
                <a:ea typeface="MS PGothic" charset="0"/>
                <a:cs typeface="MS PGothic" charset="0"/>
              </a:rPr>
              <a:t>Springfield, MO</a:t>
            </a:r>
            <a:endParaRPr lang="en-US" sz="1400" b="1" dirty="0">
              <a:ea typeface="MS PGothic" charset="0"/>
              <a:cs typeface="MS PGothic" charset="0"/>
            </a:endParaRPr>
          </a:p>
        </p:txBody>
      </p:sp>
      <p:sp>
        <p:nvSpPr>
          <p:cNvPr id="11" name="Rectangle 2"/>
          <p:cNvSpPr>
            <a:spLocks noChangeArrowheads="1"/>
          </p:cNvSpPr>
          <p:nvPr/>
        </p:nvSpPr>
        <p:spPr bwMode="auto">
          <a:xfrm>
            <a:off x="4860032" y="3068960"/>
            <a:ext cx="3816424"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dirty="0"/>
              <a:t>Fred holds BS and MS degrees in Chemistry from Missouri State Univ. and is in his 27th year of teaching science at Glendale High School and Drury Univ. He has taught a variety of classes in his tenure including STEM, AP* Chemistry, organic chemistry, and AP* Physics.  Fred incorporates pedagogically meaningful technology into his classroom, engaging his students in science curriculum. </a:t>
            </a:r>
          </a:p>
        </p:txBody>
      </p:sp>
      <p:sp>
        <p:nvSpPr>
          <p:cNvPr id="2" name="Rectangle 1"/>
          <p:cNvSpPr/>
          <p:nvPr/>
        </p:nvSpPr>
        <p:spPr>
          <a:xfrm>
            <a:off x="323528" y="5949280"/>
            <a:ext cx="8496944" cy="400110"/>
          </a:xfrm>
          <a:prstGeom prst="rect">
            <a:avLst/>
          </a:prstGeom>
        </p:spPr>
        <p:txBody>
          <a:bodyPr wrap="square">
            <a:spAutoFit/>
          </a:bodyPr>
          <a:lstStyle/>
          <a:p>
            <a:r>
              <a:rPr lang="en-US" sz="1000" dirty="0"/>
              <a:t>*AP is a registered trademark of the College Entrance Examination Board, which was not involved in the production of and does not endorse this product. Policies subject to change. Visit </a:t>
            </a:r>
            <a:r>
              <a:rPr lang="en-US" sz="1000" dirty="0" err="1"/>
              <a:t>www.collegeboard.com</a:t>
            </a:r>
            <a:r>
              <a:rPr lang="en-US" sz="1000" dirty="0"/>
              <a:t>. </a:t>
            </a:r>
          </a:p>
        </p:txBody>
      </p:sp>
      <p:pic>
        <p:nvPicPr>
          <p:cNvPr id="12" name="image39.jpg"/>
          <p:cNvPicPr/>
          <p:nvPr/>
        </p:nvPicPr>
        <p:blipFill>
          <a:blip r:embed="rId2"/>
          <a:srcRect/>
          <a:stretch>
            <a:fillRect/>
          </a:stretch>
        </p:blipFill>
        <p:spPr>
          <a:xfrm>
            <a:off x="683568" y="1412775"/>
            <a:ext cx="1224136" cy="1517929"/>
          </a:xfrm>
          <a:prstGeom prst="rect">
            <a:avLst/>
          </a:prstGeom>
          <a:ln/>
        </p:spPr>
      </p:pic>
      <p:pic>
        <p:nvPicPr>
          <p:cNvPr id="14" name="image114.jpg"/>
          <p:cNvPicPr/>
          <p:nvPr/>
        </p:nvPicPr>
        <p:blipFill>
          <a:blip r:embed="rId3"/>
          <a:srcRect/>
          <a:stretch>
            <a:fillRect/>
          </a:stretch>
        </p:blipFill>
        <p:spPr>
          <a:xfrm>
            <a:off x="4932040" y="1412775"/>
            <a:ext cx="1224136" cy="1517929"/>
          </a:xfrm>
          <a:prstGeom prst="rect">
            <a:avLst/>
          </a:prstGeom>
          <a:ln/>
        </p:spPr>
      </p:pic>
    </p:spTree>
    <p:extLst>
      <p:ext uri="{BB962C8B-B14F-4D97-AF65-F5344CB8AC3E}">
        <p14:creationId xmlns:p14="http://schemas.microsoft.com/office/powerpoint/2010/main" val="3284852520"/>
      </p:ext>
    </p:extLst>
  </p:cSld>
  <p:clrMapOvr>
    <a:masterClrMapping/>
  </p:clrMapOvr>
  <p:transition xmlns:p14="http://schemas.microsoft.com/office/powerpoint/2010/main" spd="slow" advClick="0" advTm="10000"/>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4"/>
          <p:cNvPicPr>
            <a:picLocks noChangeAspect="1" noChangeArrowheads="1"/>
          </p:cNvPicPr>
          <p:nvPr/>
        </p:nvPicPr>
        <p:blipFill>
          <a:blip r:embed="rId2"/>
          <a:srcRect/>
          <a:stretch>
            <a:fillRect/>
          </a:stretch>
        </p:blipFill>
        <p:spPr bwMode="auto">
          <a:xfrm>
            <a:off x="6156325" y="620713"/>
            <a:ext cx="2655888" cy="5002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9218" name="Picture 10" descr="\\dles292\public\Webinars\float.bm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3" y="4292600"/>
            <a:ext cx="43053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itle 2"/>
          <p:cNvSpPr>
            <a:spLocks noGrp="1"/>
          </p:cNvSpPr>
          <p:nvPr>
            <p:ph type="title"/>
          </p:nvPr>
        </p:nvSpPr>
        <p:spPr>
          <a:xfrm>
            <a:off x="609600" y="381000"/>
            <a:ext cx="7772400" cy="533400"/>
          </a:xfrm>
        </p:spPr>
        <p:txBody>
          <a:bodyPr rtlCol="0">
            <a:normAutofit fontScale="90000"/>
          </a:bodyPr>
          <a:lstStyle/>
          <a:p>
            <a:pPr fontAlgn="auto">
              <a:spcAft>
                <a:spcPts val="0"/>
              </a:spcAft>
              <a:defRPr/>
            </a:pPr>
            <a:r>
              <a:rPr lang="en-US" sz="3200" dirty="0">
                <a:latin typeface="Arial" charset="0"/>
                <a:ea typeface="Osaka" charset="0"/>
                <a:cs typeface="Osaka" charset="0"/>
              </a:rPr>
              <a:t>Chat &amp; Questions?</a:t>
            </a:r>
            <a:endParaRPr lang="en-US" dirty="0">
              <a:latin typeface="Arial" charset="0"/>
              <a:ea typeface="Osaka" charset="0"/>
              <a:cs typeface="Osaka" charset="0"/>
            </a:endParaRPr>
          </a:p>
        </p:txBody>
      </p:sp>
      <p:sp>
        <p:nvSpPr>
          <p:cNvPr id="5124" name="Content Placeholder 5"/>
          <p:cNvSpPr>
            <a:spLocks noGrp="1"/>
          </p:cNvSpPr>
          <p:nvPr>
            <p:ph sz="half" idx="1"/>
          </p:nvPr>
        </p:nvSpPr>
        <p:spPr>
          <a:xfrm>
            <a:off x="596900" y="1222375"/>
            <a:ext cx="5270500" cy="5230813"/>
          </a:xfrm>
        </p:spPr>
        <p:txBody>
          <a:bodyPr rtlCol="0">
            <a:normAutofit/>
          </a:bodyPr>
          <a:lstStyle/>
          <a:p>
            <a:pPr marL="0" indent="0" fontAlgn="auto">
              <a:spcAft>
                <a:spcPts val="0"/>
              </a:spcAft>
              <a:buFont typeface="Times" charset="0"/>
              <a:buNone/>
              <a:defRPr/>
            </a:pPr>
            <a:r>
              <a:rPr lang="en-US" sz="1800" b="1" dirty="0" smtClean="0">
                <a:solidFill>
                  <a:schemeClr val="tx2">
                    <a:lumMod val="75000"/>
                    <a:lumOff val="25000"/>
                  </a:schemeClr>
                </a:solidFill>
                <a:latin typeface="Arial" charset="0"/>
                <a:ea typeface="Osaka" charset="0"/>
                <a:cs typeface="Osaka" charset="0"/>
              </a:rPr>
              <a:t>Please </a:t>
            </a:r>
            <a:r>
              <a:rPr lang="en-US" sz="1800" b="1" dirty="0">
                <a:solidFill>
                  <a:schemeClr val="tx2">
                    <a:lumMod val="75000"/>
                    <a:lumOff val="25000"/>
                  </a:schemeClr>
                </a:solidFill>
                <a:latin typeface="Arial" charset="0"/>
                <a:ea typeface="Osaka" charset="0"/>
                <a:cs typeface="Osaka" charset="0"/>
              </a:rPr>
              <a:t>ask questions using the Q&amp;A </a:t>
            </a:r>
            <a:r>
              <a:rPr lang="en-US" sz="1800" b="1" dirty="0" smtClean="0">
                <a:solidFill>
                  <a:schemeClr val="tx2">
                    <a:lumMod val="75000"/>
                    <a:lumOff val="25000"/>
                  </a:schemeClr>
                </a:solidFill>
                <a:latin typeface="Arial" charset="0"/>
                <a:ea typeface="Osaka" charset="0"/>
                <a:cs typeface="Osaka" charset="0"/>
              </a:rPr>
              <a:t>box:</a:t>
            </a:r>
            <a:endParaRPr lang="en-US" sz="1800" b="1" dirty="0">
              <a:solidFill>
                <a:schemeClr val="tx2">
                  <a:lumMod val="75000"/>
                  <a:lumOff val="25000"/>
                </a:schemeClr>
              </a:solidFill>
              <a:latin typeface="Arial" charset="0"/>
              <a:ea typeface="Osaka" charset="0"/>
              <a:cs typeface="Osaka" charset="0"/>
            </a:endParaRPr>
          </a:p>
          <a:p>
            <a:pPr marL="0" indent="0" fontAlgn="auto">
              <a:spcAft>
                <a:spcPts val="0"/>
              </a:spcAft>
              <a:buFont typeface="Lucida Grande"/>
              <a:buChar char="»"/>
              <a:defRPr/>
            </a:pPr>
            <a:endParaRPr lang="en-US" sz="1800" dirty="0">
              <a:solidFill>
                <a:schemeClr val="tx2">
                  <a:lumMod val="75000"/>
                  <a:lumOff val="25000"/>
                </a:schemeClr>
              </a:solidFill>
              <a:latin typeface="Arial" charset="0"/>
              <a:ea typeface="Osaka" charset="0"/>
              <a:cs typeface="Osaka" charset="0"/>
            </a:endParaRPr>
          </a:p>
          <a:p>
            <a:pPr marL="168275" indent="-168275" fontAlgn="auto">
              <a:spcAft>
                <a:spcPts val="0"/>
              </a:spcAft>
              <a:buFont typeface="Arial"/>
              <a:buChar char="•"/>
              <a:defRPr/>
            </a:pPr>
            <a:r>
              <a:rPr lang="en-US" sz="1800" dirty="0">
                <a:solidFill>
                  <a:schemeClr val="tx2">
                    <a:lumMod val="75000"/>
                    <a:lumOff val="25000"/>
                  </a:schemeClr>
                </a:solidFill>
                <a:latin typeface="Arial" charset="0"/>
                <a:ea typeface="Osaka" charset="0"/>
                <a:cs typeface="Osaka" charset="0"/>
              </a:rPr>
              <a:t>When we are </a:t>
            </a:r>
            <a:r>
              <a:rPr lang="en-US" sz="1800" u="sng" dirty="0">
                <a:solidFill>
                  <a:schemeClr val="tx2">
                    <a:lumMod val="75000"/>
                    <a:lumOff val="25000"/>
                  </a:schemeClr>
                </a:solidFill>
                <a:latin typeface="Arial" charset="0"/>
                <a:ea typeface="Osaka" charset="0"/>
                <a:cs typeface="Osaka" charset="0"/>
              </a:rPr>
              <a:t>not</a:t>
            </a:r>
            <a:r>
              <a:rPr lang="en-US" sz="1800" dirty="0">
                <a:solidFill>
                  <a:schemeClr val="tx2">
                    <a:lumMod val="75000"/>
                    <a:lumOff val="25000"/>
                  </a:schemeClr>
                </a:solidFill>
                <a:latin typeface="Arial" charset="0"/>
                <a:ea typeface="Osaka" charset="0"/>
                <a:cs typeface="Osaka" charset="0"/>
              </a:rPr>
              <a:t> in desktop-sharing mode, the </a:t>
            </a:r>
            <a:r>
              <a:rPr lang="en-US" sz="1800" b="1" dirty="0">
                <a:solidFill>
                  <a:schemeClr val="tx2">
                    <a:lumMod val="75000"/>
                    <a:lumOff val="25000"/>
                  </a:schemeClr>
                </a:solidFill>
                <a:latin typeface="Arial" charset="0"/>
                <a:ea typeface="Osaka" charset="0"/>
                <a:cs typeface="Osaka" charset="0"/>
              </a:rPr>
              <a:t>Q&amp;A </a:t>
            </a:r>
            <a:r>
              <a:rPr lang="en-US" sz="1800" dirty="0">
                <a:solidFill>
                  <a:schemeClr val="tx2">
                    <a:lumMod val="75000"/>
                    <a:lumOff val="25000"/>
                  </a:schemeClr>
                </a:solidFill>
                <a:latin typeface="Arial" charset="0"/>
                <a:ea typeface="Osaka" charset="0"/>
                <a:cs typeface="Osaka" charset="0"/>
              </a:rPr>
              <a:t>panel is on the right side of your screen.</a:t>
            </a:r>
          </a:p>
          <a:p>
            <a:pPr marL="168275" indent="-168275" fontAlgn="auto">
              <a:spcAft>
                <a:spcPts val="0"/>
              </a:spcAft>
              <a:buFont typeface="Times" charset="0"/>
              <a:buNone/>
              <a:defRPr/>
            </a:pPr>
            <a:endParaRPr lang="en-US" sz="1800" dirty="0">
              <a:solidFill>
                <a:schemeClr val="tx2">
                  <a:lumMod val="75000"/>
                  <a:lumOff val="25000"/>
                </a:schemeClr>
              </a:solidFill>
              <a:latin typeface="Arial" charset="0"/>
              <a:ea typeface="Osaka" charset="0"/>
              <a:cs typeface="Osaka" charset="0"/>
            </a:endParaRPr>
          </a:p>
          <a:p>
            <a:pPr marL="168275" indent="-168275" fontAlgn="auto">
              <a:spcAft>
                <a:spcPts val="0"/>
              </a:spcAft>
              <a:buFont typeface="Arial"/>
              <a:buChar char="•"/>
              <a:defRPr/>
            </a:pPr>
            <a:r>
              <a:rPr lang="en-US" sz="1800" dirty="0">
                <a:solidFill>
                  <a:schemeClr val="tx2">
                    <a:lumMod val="75000"/>
                    <a:lumOff val="25000"/>
                  </a:schemeClr>
                </a:solidFill>
                <a:latin typeface="Arial" charset="0"/>
                <a:ea typeface="Osaka" charset="0"/>
                <a:cs typeface="Osaka" charset="0"/>
              </a:rPr>
              <a:t>When we </a:t>
            </a:r>
            <a:r>
              <a:rPr lang="en-US" sz="1800" u="sng" dirty="0">
                <a:solidFill>
                  <a:schemeClr val="tx2">
                    <a:lumMod val="75000"/>
                    <a:lumOff val="25000"/>
                  </a:schemeClr>
                </a:solidFill>
                <a:latin typeface="Arial" charset="0"/>
                <a:ea typeface="Osaka" charset="0"/>
                <a:cs typeface="Osaka" charset="0"/>
              </a:rPr>
              <a:t>are</a:t>
            </a:r>
            <a:r>
              <a:rPr lang="en-US" sz="1800" dirty="0">
                <a:solidFill>
                  <a:schemeClr val="tx2">
                    <a:lumMod val="75000"/>
                    <a:lumOff val="25000"/>
                  </a:schemeClr>
                </a:solidFill>
                <a:latin typeface="Arial" charset="0"/>
                <a:ea typeface="Osaka" charset="0"/>
                <a:cs typeface="Osaka" charset="0"/>
              </a:rPr>
              <a:t> presenting in desktop-sharing mode, the </a:t>
            </a:r>
            <a:r>
              <a:rPr lang="en-US" sz="1800" b="1" dirty="0">
                <a:solidFill>
                  <a:schemeClr val="tx2">
                    <a:lumMod val="75000"/>
                    <a:lumOff val="25000"/>
                  </a:schemeClr>
                </a:solidFill>
                <a:latin typeface="Arial" charset="0"/>
                <a:ea typeface="Osaka" charset="0"/>
                <a:cs typeface="Osaka" charset="0"/>
              </a:rPr>
              <a:t>Q&amp;A </a:t>
            </a:r>
            <a:r>
              <a:rPr lang="en-US" sz="1800" dirty="0">
                <a:solidFill>
                  <a:schemeClr val="tx2">
                    <a:lumMod val="75000"/>
                    <a:lumOff val="25000"/>
                  </a:schemeClr>
                </a:solidFill>
                <a:latin typeface="Arial" charset="0"/>
                <a:ea typeface="Osaka" charset="0"/>
                <a:cs typeface="Osaka" charset="0"/>
              </a:rPr>
              <a:t>panel can be accessed</a:t>
            </a:r>
            <a:r>
              <a:rPr lang="en-US" sz="1800" b="1" dirty="0">
                <a:solidFill>
                  <a:schemeClr val="tx2">
                    <a:lumMod val="75000"/>
                    <a:lumOff val="25000"/>
                  </a:schemeClr>
                </a:solidFill>
                <a:latin typeface="Arial" charset="0"/>
                <a:ea typeface="Osaka" charset="0"/>
                <a:cs typeface="Osaka" charset="0"/>
              </a:rPr>
              <a:t> </a:t>
            </a:r>
            <a:r>
              <a:rPr lang="en-US" sz="1800" dirty="0" smtClean="0">
                <a:solidFill>
                  <a:schemeClr val="tx2">
                    <a:lumMod val="75000"/>
                    <a:lumOff val="25000"/>
                  </a:schemeClr>
                </a:solidFill>
                <a:latin typeface="Arial" charset="0"/>
                <a:ea typeface="Osaka" charset="0"/>
                <a:cs typeface="Osaka" charset="0"/>
              </a:rPr>
              <a:t>via the </a:t>
            </a:r>
            <a:r>
              <a:rPr lang="ja-JP" altLang="en-US" sz="1800" dirty="0">
                <a:solidFill>
                  <a:schemeClr val="tx2">
                    <a:lumMod val="75000"/>
                    <a:lumOff val="25000"/>
                  </a:schemeClr>
                </a:solidFill>
                <a:latin typeface="Arial" charset="0"/>
                <a:ea typeface="Osaka" charset="0"/>
                <a:cs typeface="Osaka" charset="0"/>
              </a:rPr>
              <a:t>“</a:t>
            </a:r>
            <a:r>
              <a:rPr lang="en-US" altLang="ja-JP" sz="1800" dirty="0">
                <a:solidFill>
                  <a:schemeClr val="tx2">
                    <a:lumMod val="75000"/>
                    <a:lumOff val="25000"/>
                  </a:schemeClr>
                </a:solidFill>
                <a:latin typeface="Arial" charset="0"/>
                <a:ea typeface="Osaka" charset="0"/>
                <a:cs typeface="Osaka" charset="0"/>
              </a:rPr>
              <a:t>floating toolbar</a:t>
            </a:r>
            <a:r>
              <a:rPr lang="ja-JP" altLang="en-US" sz="1800" dirty="0">
                <a:solidFill>
                  <a:schemeClr val="tx2">
                    <a:lumMod val="75000"/>
                    <a:lumOff val="25000"/>
                  </a:schemeClr>
                </a:solidFill>
                <a:latin typeface="Arial" charset="0"/>
                <a:ea typeface="Osaka" charset="0"/>
                <a:cs typeface="Osaka" charset="0"/>
              </a:rPr>
              <a:t>”</a:t>
            </a:r>
            <a:r>
              <a:rPr lang="en-US" altLang="ja-JP" sz="1800" dirty="0">
                <a:solidFill>
                  <a:schemeClr val="tx2">
                    <a:lumMod val="75000"/>
                    <a:lumOff val="25000"/>
                  </a:schemeClr>
                </a:solidFill>
                <a:latin typeface="Arial" charset="0"/>
                <a:ea typeface="Osaka" charset="0"/>
                <a:cs typeface="Osaka" charset="0"/>
              </a:rPr>
              <a:t> at the top of the screen.</a:t>
            </a:r>
            <a:endParaRPr lang="en-US" altLang="ja-JP" sz="1200" dirty="0">
              <a:solidFill>
                <a:schemeClr val="tx2">
                  <a:lumMod val="75000"/>
                  <a:lumOff val="25000"/>
                </a:schemeClr>
              </a:solidFill>
              <a:latin typeface="Arial" charset="0"/>
              <a:ea typeface="Osaka" charset="0"/>
              <a:cs typeface="Osaka" charset="0"/>
            </a:endParaRPr>
          </a:p>
          <a:p>
            <a:pPr marL="0" indent="0" fontAlgn="auto">
              <a:spcAft>
                <a:spcPts val="0"/>
              </a:spcAft>
              <a:buFont typeface="Lucida Grande"/>
              <a:buChar char="»"/>
              <a:defRPr/>
            </a:pPr>
            <a:endParaRPr lang="en-US" altLang="ja-JP" sz="1200" dirty="0">
              <a:solidFill>
                <a:schemeClr val="tx2">
                  <a:lumMod val="75000"/>
                  <a:lumOff val="25000"/>
                </a:schemeClr>
              </a:solidFill>
              <a:latin typeface="Arial" charset="0"/>
              <a:ea typeface="Osaka" charset="0"/>
              <a:cs typeface="Osaka" charset="0"/>
            </a:endParaRPr>
          </a:p>
          <a:p>
            <a:pPr marL="0" indent="0" fontAlgn="auto">
              <a:spcAft>
                <a:spcPts val="0"/>
              </a:spcAft>
              <a:buFont typeface="Lucida Grande"/>
              <a:buChar char="»"/>
              <a:defRPr/>
            </a:pPr>
            <a:endParaRPr lang="en-US" altLang="ja-JP" sz="1200" dirty="0">
              <a:solidFill>
                <a:schemeClr val="tx2">
                  <a:lumMod val="75000"/>
                  <a:lumOff val="25000"/>
                </a:schemeClr>
              </a:solidFill>
              <a:latin typeface="Arial" charset="0"/>
              <a:ea typeface="Osaka" charset="0"/>
              <a:cs typeface="Osaka" charset="0"/>
            </a:endParaRPr>
          </a:p>
          <a:p>
            <a:pPr marL="0" indent="0" fontAlgn="auto">
              <a:spcAft>
                <a:spcPts val="0"/>
              </a:spcAft>
              <a:buFont typeface="Lucida Grande"/>
              <a:buChar char="»"/>
              <a:defRPr/>
            </a:pPr>
            <a:endParaRPr lang="en-US" altLang="ja-JP" sz="1200" dirty="0">
              <a:solidFill>
                <a:schemeClr val="tx2">
                  <a:lumMod val="75000"/>
                  <a:lumOff val="25000"/>
                </a:schemeClr>
              </a:solidFill>
              <a:latin typeface="Arial" charset="0"/>
              <a:ea typeface="Osaka" charset="0"/>
              <a:cs typeface="Osaka" charset="0"/>
            </a:endParaRPr>
          </a:p>
          <a:p>
            <a:pPr marL="0" indent="0" fontAlgn="auto">
              <a:spcAft>
                <a:spcPts val="0"/>
              </a:spcAft>
              <a:buFont typeface="Lucida Grande"/>
              <a:buChar char="»"/>
              <a:defRPr/>
            </a:pPr>
            <a:endParaRPr lang="en-US" altLang="ja-JP" sz="1200" dirty="0">
              <a:solidFill>
                <a:schemeClr val="tx2">
                  <a:lumMod val="75000"/>
                  <a:lumOff val="25000"/>
                </a:schemeClr>
              </a:solidFill>
              <a:latin typeface="Arial" charset="0"/>
              <a:ea typeface="Osaka" charset="0"/>
              <a:cs typeface="Osaka" charset="0"/>
            </a:endParaRPr>
          </a:p>
          <a:p>
            <a:pPr marL="0" indent="0" fontAlgn="auto">
              <a:spcAft>
                <a:spcPts val="0"/>
              </a:spcAft>
              <a:buFont typeface="Times" charset="0"/>
              <a:buNone/>
              <a:defRPr/>
            </a:pPr>
            <a:endParaRPr lang="en-US" altLang="ja-JP" sz="1200" dirty="0">
              <a:solidFill>
                <a:schemeClr val="tx2">
                  <a:lumMod val="75000"/>
                  <a:lumOff val="25000"/>
                </a:schemeClr>
              </a:solidFill>
              <a:latin typeface="Arial" charset="0"/>
              <a:ea typeface="Osaka" charset="0"/>
              <a:cs typeface="Osaka" charset="0"/>
            </a:endParaRPr>
          </a:p>
          <a:p>
            <a:pPr marL="0" indent="0" fontAlgn="auto">
              <a:spcAft>
                <a:spcPts val="0"/>
              </a:spcAft>
              <a:buFont typeface="Times" charset="0"/>
              <a:buNone/>
              <a:defRPr/>
            </a:pPr>
            <a:endParaRPr lang="en-US" sz="1800" i="1" dirty="0">
              <a:solidFill>
                <a:schemeClr val="tx2">
                  <a:lumMod val="75000"/>
                  <a:lumOff val="25000"/>
                </a:schemeClr>
              </a:solidFill>
              <a:latin typeface="Arial" charset="0"/>
              <a:ea typeface="Osaka" charset="0"/>
              <a:cs typeface="Osaka" charset="0"/>
            </a:endParaRPr>
          </a:p>
          <a:p>
            <a:pPr marL="0" indent="0" fontAlgn="auto">
              <a:spcAft>
                <a:spcPts val="0"/>
              </a:spcAft>
              <a:buFont typeface="Times" charset="0"/>
              <a:buNone/>
              <a:defRPr/>
            </a:pPr>
            <a:r>
              <a:rPr lang="en-US" sz="1800" i="1" dirty="0">
                <a:solidFill>
                  <a:schemeClr val="tx2">
                    <a:lumMod val="75000"/>
                    <a:lumOff val="25000"/>
                  </a:schemeClr>
                </a:solidFill>
                <a:latin typeface="Arial" charset="0"/>
                <a:ea typeface="Osaka" charset="0"/>
                <a:cs typeface="Osaka" charset="0"/>
              </a:rPr>
              <a:t>Note: </a:t>
            </a:r>
            <a:r>
              <a:rPr lang="en-US" sz="1800" i="1" dirty="0" smtClean="0">
                <a:solidFill>
                  <a:schemeClr val="tx2">
                    <a:lumMod val="75000"/>
                    <a:lumOff val="25000"/>
                  </a:schemeClr>
                </a:solidFill>
                <a:latin typeface="Arial" charset="0"/>
                <a:ea typeface="Osaka" charset="0"/>
                <a:cs typeface="Osaka" charset="0"/>
              </a:rPr>
              <a:t>Use </a:t>
            </a:r>
            <a:r>
              <a:rPr lang="en-US" sz="1800" i="1" dirty="0">
                <a:solidFill>
                  <a:schemeClr val="tx2">
                    <a:lumMod val="75000"/>
                    <a:lumOff val="25000"/>
                  </a:schemeClr>
                </a:solidFill>
                <a:latin typeface="Arial" charset="0"/>
                <a:ea typeface="Osaka" charset="0"/>
                <a:cs typeface="Osaka" charset="0"/>
              </a:rPr>
              <a:t>the </a:t>
            </a:r>
            <a:r>
              <a:rPr lang="en-US" sz="1800" b="1" i="1" dirty="0">
                <a:solidFill>
                  <a:schemeClr val="tx2">
                    <a:lumMod val="75000"/>
                    <a:lumOff val="25000"/>
                  </a:schemeClr>
                </a:solidFill>
                <a:latin typeface="Arial" charset="0"/>
                <a:ea typeface="Osaka" charset="0"/>
                <a:cs typeface="Osaka" charset="0"/>
              </a:rPr>
              <a:t>Chat </a:t>
            </a:r>
            <a:r>
              <a:rPr lang="en-US" sz="1800" i="1" dirty="0">
                <a:solidFill>
                  <a:schemeClr val="tx2">
                    <a:lumMod val="75000"/>
                    <a:lumOff val="25000"/>
                  </a:schemeClr>
                </a:solidFill>
                <a:latin typeface="Arial" charset="0"/>
                <a:ea typeface="Osaka" charset="0"/>
                <a:cs typeface="Osaka" charset="0"/>
              </a:rPr>
              <a:t>panel for general communication</a:t>
            </a:r>
            <a:endParaRPr lang="en-US" altLang="ja-JP" sz="1800" i="1" dirty="0">
              <a:solidFill>
                <a:schemeClr val="tx2">
                  <a:lumMod val="75000"/>
                  <a:lumOff val="25000"/>
                </a:schemeClr>
              </a:solidFill>
              <a:latin typeface="Arial" charset="0"/>
              <a:ea typeface="Osaka" charset="0"/>
              <a:cs typeface="Osaka" charset="0"/>
            </a:endParaRPr>
          </a:p>
          <a:p>
            <a:pPr marL="0" indent="0" fontAlgn="auto">
              <a:spcAft>
                <a:spcPts val="0"/>
              </a:spcAft>
              <a:buFont typeface="Lucida Grande"/>
              <a:buChar char="»"/>
              <a:defRPr/>
            </a:pPr>
            <a:endParaRPr lang="en-US" altLang="ja-JP" sz="1200" b="1" dirty="0">
              <a:solidFill>
                <a:schemeClr val="tx2">
                  <a:lumMod val="75000"/>
                  <a:lumOff val="25000"/>
                </a:schemeClr>
              </a:solidFill>
              <a:latin typeface="Arial" charset="0"/>
              <a:ea typeface="Osaka" charset="0"/>
              <a:cs typeface="Osaka" charset="0"/>
            </a:endParaRPr>
          </a:p>
        </p:txBody>
      </p:sp>
      <p:sp>
        <p:nvSpPr>
          <p:cNvPr id="9221" name="TextBox 5"/>
          <p:cNvSpPr txBox="1">
            <a:spLocks noChangeArrowheads="1"/>
          </p:cNvSpPr>
          <p:nvPr/>
        </p:nvSpPr>
        <p:spPr bwMode="auto">
          <a:xfrm>
            <a:off x="7869238" y="44450"/>
            <a:ext cx="13112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Osaka" charset="0"/>
                <a:cs typeface="Osaka" charset="0"/>
              </a:defRPr>
            </a:lvl1pPr>
            <a:lvl2pPr marL="742950" indent="-285750" eaLnBrk="0" hangingPunct="0">
              <a:defRPr sz="2400">
                <a:solidFill>
                  <a:schemeClr val="tx1"/>
                </a:solidFill>
                <a:latin typeface="Arial" charset="0"/>
                <a:ea typeface="Osaka" charset="0"/>
                <a:cs typeface="Osaka" charset="0"/>
              </a:defRPr>
            </a:lvl2pPr>
            <a:lvl3pPr marL="1143000" indent="-228600" eaLnBrk="0" hangingPunct="0">
              <a:defRPr sz="2400">
                <a:solidFill>
                  <a:schemeClr val="tx1"/>
                </a:solidFill>
                <a:latin typeface="Arial" charset="0"/>
                <a:ea typeface="Osaka" charset="0"/>
                <a:cs typeface="Osaka" charset="0"/>
              </a:defRPr>
            </a:lvl3pPr>
            <a:lvl4pPr marL="1600200" indent="-228600" eaLnBrk="0" hangingPunct="0">
              <a:defRPr sz="2400">
                <a:solidFill>
                  <a:schemeClr val="tx1"/>
                </a:solidFill>
                <a:latin typeface="Arial" charset="0"/>
                <a:ea typeface="Osaka" charset="0"/>
                <a:cs typeface="Osaka" charset="0"/>
              </a:defRPr>
            </a:lvl4pPr>
            <a:lvl5pPr marL="2057400" indent="-228600" eaLnBrk="0" hangingPunct="0">
              <a:defRPr sz="2400">
                <a:solidFill>
                  <a:schemeClr val="tx1"/>
                </a:solidFill>
                <a:latin typeface="Arial" charset="0"/>
                <a:ea typeface="Osaka" charset="0"/>
                <a:cs typeface="Osaka" charset="0"/>
              </a:defRPr>
            </a:lvl5pPr>
            <a:lvl6pPr marL="2514600" indent="-228600" eaLnBrk="0" fontAlgn="base" hangingPunct="0">
              <a:spcBef>
                <a:spcPct val="0"/>
              </a:spcBef>
              <a:spcAft>
                <a:spcPct val="0"/>
              </a:spcAft>
              <a:defRPr sz="2400">
                <a:solidFill>
                  <a:schemeClr val="tx1"/>
                </a:solidFill>
                <a:latin typeface="Arial" charset="0"/>
                <a:ea typeface="Osaka" charset="0"/>
                <a:cs typeface="Osaka" charset="0"/>
              </a:defRPr>
            </a:lvl6pPr>
            <a:lvl7pPr marL="2971800" indent="-228600" eaLnBrk="0" fontAlgn="base" hangingPunct="0">
              <a:spcBef>
                <a:spcPct val="0"/>
              </a:spcBef>
              <a:spcAft>
                <a:spcPct val="0"/>
              </a:spcAft>
              <a:defRPr sz="2400">
                <a:solidFill>
                  <a:schemeClr val="tx1"/>
                </a:solidFill>
                <a:latin typeface="Arial" charset="0"/>
                <a:ea typeface="Osaka" charset="0"/>
                <a:cs typeface="Osaka" charset="0"/>
              </a:defRPr>
            </a:lvl7pPr>
            <a:lvl8pPr marL="3429000" indent="-228600" eaLnBrk="0" fontAlgn="base" hangingPunct="0">
              <a:spcBef>
                <a:spcPct val="0"/>
              </a:spcBef>
              <a:spcAft>
                <a:spcPct val="0"/>
              </a:spcAft>
              <a:defRPr sz="2400">
                <a:solidFill>
                  <a:schemeClr val="tx1"/>
                </a:solidFill>
                <a:latin typeface="Arial" charset="0"/>
                <a:ea typeface="Osaka" charset="0"/>
                <a:cs typeface="Osaka" charset="0"/>
              </a:defRPr>
            </a:lvl8pPr>
            <a:lvl9pPr marL="3886200" indent="-228600" eaLnBrk="0" fontAlgn="base" hangingPunct="0">
              <a:spcBef>
                <a:spcPct val="0"/>
              </a:spcBef>
              <a:spcAft>
                <a:spcPct val="0"/>
              </a:spcAft>
              <a:defRPr sz="2400">
                <a:solidFill>
                  <a:schemeClr val="tx1"/>
                </a:solidFill>
                <a:latin typeface="Arial" charset="0"/>
                <a:ea typeface="Osaka" charset="0"/>
                <a:cs typeface="Osaka" charset="0"/>
              </a:defRPr>
            </a:lvl9pPr>
          </a:lstStyle>
          <a:p>
            <a:pPr eaLnBrk="1" hangingPunct="1"/>
            <a:r>
              <a:rPr lang="en-US" sz="1100" i="1">
                <a:solidFill>
                  <a:schemeClr val="tx2"/>
                </a:solidFill>
              </a:rPr>
              <a:t>Pre-session info</a:t>
            </a:r>
          </a:p>
        </p:txBody>
      </p:sp>
      <p:sp>
        <p:nvSpPr>
          <p:cNvPr id="13" name="Right Arrow 12"/>
          <p:cNvSpPr/>
          <p:nvPr/>
        </p:nvSpPr>
        <p:spPr>
          <a:xfrm>
            <a:off x="5534025" y="2492375"/>
            <a:ext cx="504825" cy="2889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Rectangle 1"/>
          <p:cNvSpPr/>
          <p:nvPr/>
        </p:nvSpPr>
        <p:spPr>
          <a:xfrm>
            <a:off x="6156325" y="2420938"/>
            <a:ext cx="2655888" cy="1368425"/>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Right Arrow 13"/>
          <p:cNvSpPr/>
          <p:nvPr/>
        </p:nvSpPr>
        <p:spPr>
          <a:xfrm rot="5400000">
            <a:off x="4156075" y="4005263"/>
            <a:ext cx="287337" cy="2873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Rectangle 17"/>
          <p:cNvSpPr/>
          <p:nvPr/>
        </p:nvSpPr>
        <p:spPr>
          <a:xfrm>
            <a:off x="611560" y="5157192"/>
            <a:ext cx="4392612" cy="576263"/>
          </a:xfrm>
          <a:prstGeom prst="rect">
            <a:avLst/>
          </a:prstGeom>
          <a:noFill/>
          <a:ln w="28575">
            <a:solidFill>
              <a:srgbClr val="D128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 name="TextBox 3"/>
          <p:cNvSpPr txBox="1"/>
          <p:nvPr/>
        </p:nvSpPr>
        <p:spPr>
          <a:xfrm>
            <a:off x="6113463" y="4149725"/>
            <a:ext cx="2698750" cy="2108200"/>
          </a:xfrm>
          <a:prstGeom prst="rect">
            <a:avLst/>
          </a:prstGeom>
          <a:solidFill>
            <a:schemeClr val="bg1"/>
          </a:solidFill>
          <a:ln>
            <a:noFill/>
          </a:ln>
        </p:spPr>
        <p:txBody>
          <a:bodyPr>
            <a:spAutoFit/>
          </a:bodyPr>
          <a:lstStyle/>
          <a:p>
            <a:pPr>
              <a:defRPr/>
            </a:pPr>
            <a:endParaRPr lang="en-US" sz="1100" dirty="0">
              <a:solidFill>
                <a:schemeClr val="tx2">
                  <a:lumMod val="65000"/>
                  <a:lumOff val="35000"/>
                </a:schemeClr>
              </a:solidFill>
              <a:latin typeface="Arial" pitchFamily="34" charset="0"/>
              <a:ea typeface="Osaka" charset="-128"/>
              <a:cs typeface="+mn-cs"/>
            </a:endParaRPr>
          </a:p>
          <a:p>
            <a:pPr>
              <a:defRPr/>
            </a:pPr>
            <a:endParaRPr lang="en-US" sz="1100" dirty="0">
              <a:solidFill>
                <a:schemeClr val="tx2">
                  <a:lumMod val="65000"/>
                  <a:lumOff val="35000"/>
                </a:schemeClr>
              </a:solidFill>
              <a:latin typeface="Arial" pitchFamily="34" charset="0"/>
              <a:ea typeface="Osaka" charset="-128"/>
              <a:cs typeface="+mn-cs"/>
            </a:endParaRPr>
          </a:p>
          <a:p>
            <a:pPr marL="171450" indent="-171450">
              <a:buFont typeface="Arial" pitchFamily="34" charset="0"/>
              <a:buChar char="•"/>
              <a:defRPr/>
            </a:pPr>
            <a:endParaRPr lang="en-US" sz="1100" dirty="0">
              <a:solidFill>
                <a:schemeClr val="tx2">
                  <a:lumMod val="65000"/>
                  <a:lumOff val="35000"/>
                </a:schemeClr>
              </a:solidFill>
              <a:latin typeface="Arial" pitchFamily="34" charset="0"/>
              <a:ea typeface="Osaka" charset="-128"/>
              <a:cs typeface="+mn-cs"/>
            </a:endParaRPr>
          </a:p>
          <a:p>
            <a:pPr>
              <a:defRPr/>
            </a:pPr>
            <a:r>
              <a:rPr lang="en-US" sz="1100" b="1" dirty="0">
                <a:solidFill>
                  <a:schemeClr val="tx2">
                    <a:lumMod val="65000"/>
                    <a:lumOff val="35000"/>
                  </a:schemeClr>
                </a:solidFill>
                <a:latin typeface="Arial" pitchFamily="34" charset="0"/>
                <a:ea typeface="Osaka" charset="-128"/>
                <a:cs typeface="+mn-cs"/>
              </a:rPr>
              <a:t>Questions directed to:</a:t>
            </a:r>
          </a:p>
          <a:p>
            <a:pPr>
              <a:defRPr/>
            </a:pPr>
            <a:endParaRPr lang="en-US" sz="1100" dirty="0">
              <a:solidFill>
                <a:schemeClr val="tx2">
                  <a:lumMod val="65000"/>
                  <a:lumOff val="35000"/>
                </a:schemeClr>
              </a:solidFill>
              <a:latin typeface="Arial" pitchFamily="34" charset="0"/>
              <a:ea typeface="Osaka" charset="-128"/>
              <a:cs typeface="+mn-cs"/>
            </a:endParaRPr>
          </a:p>
          <a:p>
            <a:pPr marL="171450" indent="-171450">
              <a:buFont typeface="Arial" pitchFamily="34" charset="0"/>
              <a:buChar char="•"/>
              <a:defRPr/>
            </a:pPr>
            <a:r>
              <a:rPr lang="en-US" sz="1100" b="1" dirty="0">
                <a:solidFill>
                  <a:schemeClr val="tx2">
                    <a:lumMod val="65000"/>
                    <a:lumOff val="35000"/>
                  </a:schemeClr>
                </a:solidFill>
                <a:latin typeface="Arial" pitchFamily="34" charset="0"/>
                <a:ea typeface="Osaka" charset="-128"/>
                <a:cs typeface="+mn-cs"/>
              </a:rPr>
              <a:t>All Attendees</a:t>
            </a:r>
            <a:r>
              <a:rPr lang="en-US" sz="1100" dirty="0">
                <a:solidFill>
                  <a:schemeClr val="tx2">
                    <a:lumMod val="65000"/>
                    <a:lumOff val="35000"/>
                  </a:schemeClr>
                </a:solidFill>
                <a:latin typeface="Arial" pitchFamily="34" charset="0"/>
                <a:ea typeface="Osaka" charset="-128"/>
                <a:cs typeface="+mn-cs"/>
              </a:rPr>
              <a:t> </a:t>
            </a:r>
            <a:r>
              <a:rPr lang="en-US" sz="1100" u="sng" dirty="0">
                <a:solidFill>
                  <a:schemeClr val="tx2">
                    <a:lumMod val="65000"/>
                    <a:lumOff val="35000"/>
                  </a:schemeClr>
                </a:solidFill>
                <a:latin typeface="Arial" pitchFamily="34" charset="0"/>
                <a:ea typeface="Osaka" charset="-128"/>
                <a:cs typeface="+mn-cs"/>
              </a:rPr>
              <a:t>excludes</a:t>
            </a:r>
            <a:r>
              <a:rPr lang="en-US" sz="1100" dirty="0">
                <a:solidFill>
                  <a:schemeClr val="tx2">
                    <a:lumMod val="65000"/>
                    <a:lumOff val="35000"/>
                  </a:schemeClr>
                </a:solidFill>
                <a:latin typeface="Arial" pitchFamily="34" charset="0"/>
                <a:ea typeface="Osaka" charset="-128"/>
                <a:cs typeface="+mn-cs"/>
              </a:rPr>
              <a:t> Moderator and Panelists</a:t>
            </a:r>
          </a:p>
          <a:p>
            <a:pPr marL="171450" indent="-171450">
              <a:buFont typeface="Arial" pitchFamily="34" charset="0"/>
              <a:buChar char="•"/>
              <a:defRPr/>
            </a:pPr>
            <a:endParaRPr lang="en-US" sz="1100" dirty="0">
              <a:solidFill>
                <a:schemeClr val="tx2">
                  <a:lumMod val="65000"/>
                  <a:lumOff val="35000"/>
                </a:schemeClr>
              </a:solidFill>
              <a:latin typeface="Arial" pitchFamily="34" charset="0"/>
              <a:ea typeface="Osaka" charset="-128"/>
              <a:cs typeface="+mn-cs"/>
            </a:endParaRPr>
          </a:p>
          <a:p>
            <a:pPr marL="171450" indent="-171450">
              <a:buFont typeface="Arial" pitchFamily="34" charset="0"/>
              <a:buChar char="•"/>
              <a:defRPr/>
            </a:pPr>
            <a:r>
              <a:rPr lang="en-US" sz="1100" b="1" dirty="0">
                <a:solidFill>
                  <a:schemeClr val="tx2">
                    <a:lumMod val="65000"/>
                    <a:lumOff val="35000"/>
                  </a:schemeClr>
                </a:solidFill>
                <a:latin typeface="Arial" pitchFamily="34" charset="0"/>
                <a:ea typeface="Osaka" charset="-128"/>
                <a:cs typeface="+mn-cs"/>
              </a:rPr>
              <a:t>All Participants</a:t>
            </a:r>
            <a:r>
              <a:rPr lang="en-US" sz="1100" dirty="0">
                <a:solidFill>
                  <a:schemeClr val="tx2">
                    <a:lumMod val="65000"/>
                    <a:lumOff val="35000"/>
                  </a:schemeClr>
                </a:solidFill>
                <a:latin typeface="Arial" pitchFamily="34" charset="0"/>
                <a:ea typeface="Osaka" charset="-128"/>
                <a:cs typeface="+mn-cs"/>
              </a:rPr>
              <a:t> includes everyone in the meeting</a:t>
            </a:r>
          </a:p>
          <a:p>
            <a:pPr marL="171450" indent="-171450">
              <a:buFont typeface="Arial" pitchFamily="34" charset="0"/>
              <a:buChar char="•"/>
              <a:defRPr/>
            </a:pPr>
            <a:endParaRPr lang="en-US" sz="1050" dirty="0">
              <a:solidFill>
                <a:schemeClr val="tx2">
                  <a:lumMod val="65000"/>
                  <a:lumOff val="35000"/>
                </a:schemeClr>
              </a:solidFill>
              <a:latin typeface="Arial" pitchFamily="34" charset="0"/>
              <a:ea typeface="Osaka" charset="-128"/>
              <a:cs typeface="+mn-cs"/>
            </a:endParaRPr>
          </a:p>
          <a:p>
            <a:pPr marL="171450" indent="-171450">
              <a:buFont typeface="Arial" pitchFamily="34" charset="0"/>
              <a:buChar char="•"/>
              <a:defRPr/>
            </a:pPr>
            <a:endParaRPr lang="en-US" sz="1050" dirty="0">
              <a:solidFill>
                <a:schemeClr val="tx2">
                  <a:lumMod val="65000"/>
                  <a:lumOff val="35000"/>
                </a:schemeClr>
              </a:solidFill>
              <a:latin typeface="Arial" pitchFamily="34" charset="0"/>
              <a:ea typeface="Osaka" charset="-128"/>
              <a:cs typeface="+mn-cs"/>
            </a:endParaRPr>
          </a:p>
        </p:txBody>
      </p:sp>
      <p:pic>
        <p:nvPicPr>
          <p:cNvPr id="9227"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5888" y="2790825"/>
            <a:ext cx="1806575" cy="1677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9025531"/>
      </p:ext>
    </p:extLst>
  </p:cSld>
  <p:clrMapOvr>
    <a:masterClrMapping/>
  </p:clrMapOvr>
  <p:transition xmlns:p14="http://schemas.microsoft.com/office/powerpoint/2010/main" spd="slow" advClick="0" advTm="10000"/>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2"/>
          <p:cNvSpPr>
            <a:spLocks noChangeArrowheads="1"/>
          </p:cNvSpPr>
          <p:nvPr/>
        </p:nvSpPr>
        <p:spPr bwMode="auto">
          <a:xfrm>
            <a:off x="0" y="0"/>
            <a:ext cx="41275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endParaRPr lang="en-US" sz="1400" b="1">
              <a:solidFill>
                <a:srgbClr val="C30C0E"/>
              </a:solidFill>
              <a:ea typeface="MS PGothic" charset="0"/>
              <a:cs typeface="MS PGothic" charset="0"/>
            </a:endParaRPr>
          </a:p>
        </p:txBody>
      </p:sp>
      <p:sp>
        <p:nvSpPr>
          <p:cNvPr id="10242" name="Rectangle 2"/>
          <p:cNvSpPr>
            <a:spLocks noChangeArrowheads="1"/>
          </p:cNvSpPr>
          <p:nvPr/>
        </p:nvSpPr>
        <p:spPr bwMode="auto">
          <a:xfrm>
            <a:off x="452438" y="228600"/>
            <a:ext cx="6938962"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endParaRPr lang="en-US" sz="3200" b="1">
              <a:solidFill>
                <a:srgbClr val="C30C0E"/>
              </a:solidFill>
            </a:endParaRPr>
          </a:p>
        </p:txBody>
      </p:sp>
      <p:sp>
        <p:nvSpPr>
          <p:cNvPr id="10243" name="TextBox 6"/>
          <p:cNvSpPr txBox="1">
            <a:spLocks noChangeArrowheads="1"/>
          </p:cNvSpPr>
          <p:nvPr/>
        </p:nvSpPr>
        <p:spPr bwMode="auto">
          <a:xfrm>
            <a:off x="8869363" y="750888"/>
            <a:ext cx="185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Osaka" charset="0"/>
                <a:cs typeface="Osaka" charset="0"/>
              </a:defRPr>
            </a:lvl1pPr>
            <a:lvl2pPr marL="742950" indent="-285750" eaLnBrk="0" hangingPunct="0">
              <a:defRPr sz="2400">
                <a:solidFill>
                  <a:schemeClr val="tx1"/>
                </a:solidFill>
                <a:latin typeface="Arial" charset="0"/>
                <a:ea typeface="Osaka" charset="0"/>
                <a:cs typeface="Osaka" charset="0"/>
              </a:defRPr>
            </a:lvl2pPr>
            <a:lvl3pPr marL="1143000" indent="-228600" eaLnBrk="0" hangingPunct="0">
              <a:defRPr sz="2400">
                <a:solidFill>
                  <a:schemeClr val="tx1"/>
                </a:solidFill>
                <a:latin typeface="Arial" charset="0"/>
                <a:ea typeface="Osaka" charset="0"/>
                <a:cs typeface="Osaka" charset="0"/>
              </a:defRPr>
            </a:lvl3pPr>
            <a:lvl4pPr marL="1600200" indent="-228600" eaLnBrk="0" hangingPunct="0">
              <a:defRPr sz="2400">
                <a:solidFill>
                  <a:schemeClr val="tx1"/>
                </a:solidFill>
                <a:latin typeface="Arial" charset="0"/>
                <a:ea typeface="Osaka" charset="0"/>
                <a:cs typeface="Osaka" charset="0"/>
              </a:defRPr>
            </a:lvl4pPr>
            <a:lvl5pPr marL="2057400" indent="-228600" eaLnBrk="0" hangingPunct="0">
              <a:defRPr sz="2400">
                <a:solidFill>
                  <a:schemeClr val="tx1"/>
                </a:solidFill>
                <a:latin typeface="Arial" charset="0"/>
                <a:ea typeface="Osaka" charset="0"/>
                <a:cs typeface="Osaka" charset="0"/>
              </a:defRPr>
            </a:lvl5pPr>
            <a:lvl6pPr marL="2514600" indent="-228600" eaLnBrk="0" fontAlgn="base" hangingPunct="0">
              <a:spcBef>
                <a:spcPct val="0"/>
              </a:spcBef>
              <a:spcAft>
                <a:spcPct val="0"/>
              </a:spcAft>
              <a:defRPr sz="2400">
                <a:solidFill>
                  <a:schemeClr val="tx1"/>
                </a:solidFill>
                <a:latin typeface="Arial" charset="0"/>
                <a:ea typeface="Osaka" charset="0"/>
                <a:cs typeface="Osaka" charset="0"/>
              </a:defRPr>
            </a:lvl6pPr>
            <a:lvl7pPr marL="2971800" indent="-228600" eaLnBrk="0" fontAlgn="base" hangingPunct="0">
              <a:spcBef>
                <a:spcPct val="0"/>
              </a:spcBef>
              <a:spcAft>
                <a:spcPct val="0"/>
              </a:spcAft>
              <a:defRPr sz="2400">
                <a:solidFill>
                  <a:schemeClr val="tx1"/>
                </a:solidFill>
                <a:latin typeface="Arial" charset="0"/>
                <a:ea typeface="Osaka" charset="0"/>
                <a:cs typeface="Osaka" charset="0"/>
              </a:defRPr>
            </a:lvl7pPr>
            <a:lvl8pPr marL="3429000" indent="-228600" eaLnBrk="0" fontAlgn="base" hangingPunct="0">
              <a:spcBef>
                <a:spcPct val="0"/>
              </a:spcBef>
              <a:spcAft>
                <a:spcPct val="0"/>
              </a:spcAft>
              <a:defRPr sz="2400">
                <a:solidFill>
                  <a:schemeClr val="tx1"/>
                </a:solidFill>
                <a:latin typeface="Arial" charset="0"/>
                <a:ea typeface="Osaka" charset="0"/>
                <a:cs typeface="Osaka" charset="0"/>
              </a:defRPr>
            </a:lvl8pPr>
            <a:lvl9pPr marL="3886200" indent="-228600" eaLnBrk="0" fontAlgn="base" hangingPunct="0">
              <a:spcBef>
                <a:spcPct val="0"/>
              </a:spcBef>
              <a:spcAft>
                <a:spcPct val="0"/>
              </a:spcAft>
              <a:defRPr sz="2400">
                <a:solidFill>
                  <a:schemeClr val="tx1"/>
                </a:solidFill>
                <a:latin typeface="Arial" charset="0"/>
                <a:ea typeface="Osaka" charset="0"/>
                <a:cs typeface="Osaka" charset="0"/>
              </a:defRPr>
            </a:lvl9pPr>
          </a:lstStyle>
          <a:p>
            <a:endParaRPr lang="en-US" sz="2000">
              <a:ea typeface="MS PGothic" charset="0"/>
              <a:cs typeface="MS PGothic" charset="0"/>
            </a:endParaRPr>
          </a:p>
        </p:txBody>
      </p:sp>
      <p:sp>
        <p:nvSpPr>
          <p:cNvPr id="6148" name="TextBox 1"/>
          <p:cNvSpPr txBox="1">
            <a:spLocks noChangeArrowheads="1"/>
          </p:cNvSpPr>
          <p:nvPr/>
        </p:nvSpPr>
        <p:spPr bwMode="auto">
          <a:xfrm>
            <a:off x="468313" y="1150938"/>
            <a:ext cx="822325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Osaka" charset="0"/>
                <a:cs typeface="Osaka" charset="0"/>
              </a:defRPr>
            </a:lvl1pPr>
            <a:lvl2pPr marL="742950" indent="-285750" eaLnBrk="0" hangingPunct="0">
              <a:defRPr sz="2400">
                <a:solidFill>
                  <a:schemeClr val="tx1"/>
                </a:solidFill>
                <a:latin typeface="Arial" charset="0"/>
                <a:ea typeface="Osaka" charset="0"/>
                <a:cs typeface="Osaka" charset="0"/>
              </a:defRPr>
            </a:lvl2pPr>
            <a:lvl3pPr marL="1143000" indent="-228600" eaLnBrk="0" hangingPunct="0">
              <a:defRPr sz="2400">
                <a:solidFill>
                  <a:schemeClr val="tx1"/>
                </a:solidFill>
                <a:latin typeface="Arial" charset="0"/>
                <a:ea typeface="Osaka" charset="0"/>
                <a:cs typeface="Osaka" charset="0"/>
              </a:defRPr>
            </a:lvl3pPr>
            <a:lvl4pPr marL="1600200" indent="-228600" eaLnBrk="0" hangingPunct="0">
              <a:defRPr sz="2400">
                <a:solidFill>
                  <a:schemeClr val="tx1"/>
                </a:solidFill>
                <a:latin typeface="Arial" charset="0"/>
                <a:ea typeface="Osaka" charset="0"/>
                <a:cs typeface="Osaka" charset="0"/>
              </a:defRPr>
            </a:lvl4pPr>
            <a:lvl5pPr marL="2057400" indent="-228600" eaLnBrk="0" hangingPunct="0">
              <a:defRPr sz="2400">
                <a:solidFill>
                  <a:schemeClr val="tx1"/>
                </a:solidFill>
                <a:latin typeface="Arial" charset="0"/>
                <a:ea typeface="Osaka" charset="0"/>
                <a:cs typeface="Osaka" charset="0"/>
              </a:defRPr>
            </a:lvl5pPr>
            <a:lvl6pPr marL="2514600" indent="-228600" eaLnBrk="0" fontAlgn="base" hangingPunct="0">
              <a:spcBef>
                <a:spcPct val="0"/>
              </a:spcBef>
              <a:spcAft>
                <a:spcPct val="0"/>
              </a:spcAft>
              <a:defRPr sz="2400">
                <a:solidFill>
                  <a:schemeClr val="tx1"/>
                </a:solidFill>
                <a:latin typeface="Arial" charset="0"/>
                <a:ea typeface="Osaka" charset="0"/>
                <a:cs typeface="Osaka" charset="0"/>
              </a:defRPr>
            </a:lvl6pPr>
            <a:lvl7pPr marL="2971800" indent="-228600" eaLnBrk="0" fontAlgn="base" hangingPunct="0">
              <a:spcBef>
                <a:spcPct val="0"/>
              </a:spcBef>
              <a:spcAft>
                <a:spcPct val="0"/>
              </a:spcAft>
              <a:defRPr sz="2400">
                <a:solidFill>
                  <a:schemeClr val="tx1"/>
                </a:solidFill>
                <a:latin typeface="Arial" charset="0"/>
                <a:ea typeface="Osaka" charset="0"/>
                <a:cs typeface="Osaka" charset="0"/>
              </a:defRPr>
            </a:lvl7pPr>
            <a:lvl8pPr marL="3429000" indent="-228600" eaLnBrk="0" fontAlgn="base" hangingPunct="0">
              <a:spcBef>
                <a:spcPct val="0"/>
              </a:spcBef>
              <a:spcAft>
                <a:spcPct val="0"/>
              </a:spcAft>
              <a:defRPr sz="2400">
                <a:solidFill>
                  <a:schemeClr val="tx1"/>
                </a:solidFill>
                <a:latin typeface="Arial" charset="0"/>
                <a:ea typeface="Osaka" charset="0"/>
                <a:cs typeface="Osaka" charset="0"/>
              </a:defRPr>
            </a:lvl8pPr>
            <a:lvl9pPr marL="3886200" indent="-228600" eaLnBrk="0" fontAlgn="base" hangingPunct="0">
              <a:spcBef>
                <a:spcPct val="0"/>
              </a:spcBef>
              <a:spcAft>
                <a:spcPct val="0"/>
              </a:spcAft>
              <a:defRPr sz="2400">
                <a:solidFill>
                  <a:schemeClr val="tx1"/>
                </a:solidFill>
                <a:latin typeface="Arial" charset="0"/>
                <a:ea typeface="Osaka" charset="0"/>
                <a:cs typeface="Osaka" charset="0"/>
              </a:defRPr>
            </a:lvl9pPr>
          </a:lstStyle>
          <a:p>
            <a:pPr eaLnBrk="1" hangingPunct="1">
              <a:buClr>
                <a:srgbClr val="C00000"/>
              </a:buClr>
              <a:defRPr/>
            </a:pPr>
            <a:r>
              <a:rPr lang="en-US" sz="1800" dirty="0" smtClean="0">
                <a:solidFill>
                  <a:srgbClr val="404040"/>
                </a:solidFill>
              </a:rPr>
              <a:t>If your audio becomes disconnected, follow these instructions to reconnect it.</a:t>
            </a:r>
          </a:p>
          <a:p>
            <a:pPr eaLnBrk="1" hangingPunct="1">
              <a:defRPr/>
            </a:pPr>
            <a:endParaRPr lang="en-US" sz="1800" dirty="0" smtClean="0">
              <a:solidFill>
                <a:srgbClr val="404040"/>
              </a:solidFill>
            </a:endParaRPr>
          </a:p>
          <a:p>
            <a:pPr marL="233363" indent="-233363" eaLnBrk="1" hangingPunct="1">
              <a:buFont typeface="Arial" charset="0"/>
              <a:buAutoNum type="arabicPeriod"/>
              <a:defRPr/>
            </a:pPr>
            <a:r>
              <a:rPr lang="en-US" sz="1800" dirty="0" smtClean="0">
                <a:solidFill>
                  <a:srgbClr val="404040"/>
                </a:solidFill>
              </a:rPr>
              <a:t>Click the “</a:t>
            </a:r>
            <a:r>
              <a:rPr lang="en-US" altLang="ja-JP" sz="1800" dirty="0" smtClean="0">
                <a:solidFill>
                  <a:srgbClr val="404040"/>
                </a:solidFill>
              </a:rPr>
              <a:t>eject</a:t>
            </a:r>
            <a:r>
              <a:rPr lang="en-US" sz="1800" dirty="0" smtClean="0">
                <a:solidFill>
                  <a:srgbClr val="404040"/>
                </a:solidFill>
              </a:rPr>
              <a:t>”</a:t>
            </a:r>
            <a:r>
              <a:rPr lang="en-US" altLang="ja-JP" sz="1800" dirty="0" smtClean="0">
                <a:solidFill>
                  <a:srgbClr val="404040"/>
                </a:solidFill>
              </a:rPr>
              <a:t> arrow at the far right of the floating toolbar.</a:t>
            </a:r>
          </a:p>
          <a:p>
            <a:pPr marL="233363" indent="-233363" eaLnBrk="1" hangingPunct="1">
              <a:defRPr/>
            </a:pPr>
            <a:r>
              <a:rPr lang="en-US" sz="1800" dirty="0" smtClean="0">
                <a:solidFill>
                  <a:srgbClr val="404040"/>
                </a:solidFill>
              </a:rPr>
              <a:t>	Select </a:t>
            </a:r>
            <a:r>
              <a:rPr lang="en-US" sz="1800" i="1" dirty="0" smtClean="0">
                <a:solidFill>
                  <a:srgbClr val="404040"/>
                </a:solidFill>
              </a:rPr>
              <a:t>Audio</a:t>
            </a:r>
            <a:r>
              <a:rPr lang="en-US" sz="1800" dirty="0" smtClean="0">
                <a:solidFill>
                  <a:srgbClr val="404040"/>
                </a:solidFill>
              </a:rPr>
              <a:t> &gt; </a:t>
            </a:r>
            <a:r>
              <a:rPr lang="en-US" sz="1800" i="1" dirty="0" smtClean="0">
                <a:solidFill>
                  <a:srgbClr val="404040"/>
                </a:solidFill>
              </a:rPr>
              <a:t>Audio Broadcast…</a:t>
            </a:r>
            <a:r>
              <a:rPr lang="en-US" sz="1800" dirty="0" smtClean="0">
                <a:solidFill>
                  <a:srgbClr val="404040"/>
                </a:solidFill>
              </a:rPr>
              <a:t>  and click the “</a:t>
            </a:r>
            <a:r>
              <a:rPr lang="en-US" altLang="ja-JP" sz="1800" i="1" dirty="0" smtClean="0">
                <a:solidFill>
                  <a:srgbClr val="404040"/>
                </a:solidFill>
              </a:rPr>
              <a:t>Play</a:t>
            </a:r>
            <a:r>
              <a:rPr lang="en-US" sz="1800" dirty="0" smtClean="0">
                <a:solidFill>
                  <a:srgbClr val="404040"/>
                </a:solidFill>
              </a:rPr>
              <a:t>”</a:t>
            </a:r>
            <a:r>
              <a:rPr lang="en-US" altLang="ja-JP" sz="1800" dirty="0" smtClean="0">
                <a:solidFill>
                  <a:srgbClr val="404040"/>
                </a:solidFill>
              </a:rPr>
              <a:t> icon.</a:t>
            </a:r>
          </a:p>
          <a:p>
            <a:pPr eaLnBrk="1" hangingPunct="1">
              <a:defRPr/>
            </a:pPr>
            <a:endParaRPr lang="en-US" sz="1800" dirty="0" smtClean="0">
              <a:solidFill>
                <a:srgbClr val="404040"/>
              </a:solidFill>
            </a:endParaRPr>
          </a:p>
          <a:p>
            <a:pPr eaLnBrk="1" hangingPunct="1">
              <a:defRPr/>
            </a:pPr>
            <a:endParaRPr lang="en-US" sz="1800" dirty="0" smtClean="0">
              <a:solidFill>
                <a:srgbClr val="404040"/>
              </a:solidFill>
            </a:endParaRPr>
          </a:p>
          <a:p>
            <a:pPr eaLnBrk="1" hangingPunct="1">
              <a:defRPr/>
            </a:pPr>
            <a:endParaRPr lang="en-US" sz="1800" dirty="0" smtClean="0">
              <a:solidFill>
                <a:srgbClr val="404040"/>
              </a:solidFill>
            </a:endParaRPr>
          </a:p>
          <a:p>
            <a:pPr eaLnBrk="1" hangingPunct="1">
              <a:defRPr/>
            </a:pPr>
            <a:endParaRPr lang="en-US" sz="1800" dirty="0" smtClean="0">
              <a:solidFill>
                <a:srgbClr val="404040"/>
              </a:solidFill>
            </a:endParaRPr>
          </a:p>
          <a:p>
            <a:pPr eaLnBrk="1" hangingPunct="1">
              <a:defRPr/>
            </a:pPr>
            <a:endParaRPr lang="en-US" sz="1800" dirty="0" smtClean="0">
              <a:solidFill>
                <a:srgbClr val="404040"/>
              </a:solidFill>
            </a:endParaRPr>
          </a:p>
          <a:p>
            <a:pPr eaLnBrk="1" hangingPunct="1">
              <a:defRPr/>
            </a:pPr>
            <a:endParaRPr lang="en-US" sz="1800" dirty="0" smtClean="0">
              <a:solidFill>
                <a:srgbClr val="404040"/>
              </a:solidFill>
            </a:endParaRPr>
          </a:p>
          <a:p>
            <a:pPr eaLnBrk="1" hangingPunct="1">
              <a:defRPr/>
            </a:pPr>
            <a:endParaRPr lang="en-US" sz="1800" dirty="0" smtClean="0">
              <a:solidFill>
                <a:srgbClr val="404040"/>
              </a:solidFill>
            </a:endParaRPr>
          </a:p>
          <a:p>
            <a:pPr eaLnBrk="1" hangingPunct="1">
              <a:defRPr/>
            </a:pPr>
            <a:endParaRPr lang="en-US" sz="1800" dirty="0" smtClean="0">
              <a:solidFill>
                <a:srgbClr val="404040"/>
              </a:solidFill>
            </a:endParaRPr>
          </a:p>
          <a:p>
            <a:pPr eaLnBrk="1" hangingPunct="1">
              <a:defRPr/>
            </a:pPr>
            <a:endParaRPr lang="en-US" sz="1800" dirty="0" smtClean="0">
              <a:solidFill>
                <a:srgbClr val="404040"/>
              </a:solidFill>
            </a:endParaRPr>
          </a:p>
          <a:p>
            <a:pPr eaLnBrk="1" hangingPunct="1">
              <a:buFont typeface="Arial" charset="0"/>
              <a:buAutoNum type="arabicPeriod" startAt="2"/>
              <a:defRPr/>
            </a:pPr>
            <a:endParaRPr lang="en-US" sz="1800" dirty="0" smtClean="0">
              <a:solidFill>
                <a:srgbClr val="404040"/>
              </a:solidFill>
            </a:endParaRPr>
          </a:p>
          <a:p>
            <a:pPr marL="233363" indent="-233363" eaLnBrk="1" hangingPunct="1">
              <a:buFont typeface="Arial" charset="0"/>
              <a:buAutoNum type="arabicPeriod" startAt="2"/>
              <a:defRPr/>
            </a:pPr>
            <a:r>
              <a:rPr lang="en-US" sz="1800" dirty="0" smtClean="0">
                <a:solidFill>
                  <a:srgbClr val="404040"/>
                </a:solidFill>
              </a:rPr>
              <a:t> If we are not in desktop-sharing mode, go to </a:t>
            </a:r>
            <a:br>
              <a:rPr lang="en-US" sz="1800" dirty="0" smtClean="0">
                <a:solidFill>
                  <a:srgbClr val="404040"/>
                </a:solidFill>
              </a:rPr>
            </a:br>
            <a:r>
              <a:rPr lang="en-US" sz="1800" i="1" dirty="0" smtClean="0">
                <a:solidFill>
                  <a:srgbClr val="404040"/>
                </a:solidFill>
              </a:rPr>
              <a:t>Communicate</a:t>
            </a:r>
            <a:r>
              <a:rPr lang="en-US" sz="1800" dirty="0" smtClean="0">
                <a:solidFill>
                  <a:srgbClr val="404040"/>
                </a:solidFill>
              </a:rPr>
              <a:t> &gt; </a:t>
            </a:r>
            <a:r>
              <a:rPr lang="en-US" sz="1800" i="1" dirty="0" smtClean="0">
                <a:solidFill>
                  <a:srgbClr val="404040"/>
                </a:solidFill>
              </a:rPr>
              <a:t>Audio Broadcast</a:t>
            </a:r>
            <a:r>
              <a:rPr lang="en-US" sz="1800" dirty="0" smtClean="0">
                <a:solidFill>
                  <a:srgbClr val="404040"/>
                </a:solidFill>
              </a:rPr>
              <a:t> and click the “</a:t>
            </a:r>
            <a:r>
              <a:rPr lang="en-US" altLang="ja-JP" sz="1800" i="1" dirty="0" smtClean="0">
                <a:solidFill>
                  <a:srgbClr val="404040"/>
                </a:solidFill>
              </a:rPr>
              <a:t>Play</a:t>
            </a:r>
            <a:r>
              <a:rPr lang="en-US" sz="1800" dirty="0" smtClean="0">
                <a:solidFill>
                  <a:srgbClr val="404040"/>
                </a:solidFill>
              </a:rPr>
              <a:t>”</a:t>
            </a:r>
            <a:r>
              <a:rPr lang="en-US" altLang="ja-JP" sz="1800" dirty="0" smtClean="0">
                <a:solidFill>
                  <a:srgbClr val="404040"/>
                </a:solidFill>
              </a:rPr>
              <a:t> icon.</a:t>
            </a:r>
            <a:endParaRPr lang="en-US" sz="1800" dirty="0" smtClean="0">
              <a:solidFill>
                <a:srgbClr val="404040"/>
              </a:solidFill>
            </a:endParaRPr>
          </a:p>
        </p:txBody>
      </p:sp>
      <p:pic>
        <p:nvPicPr>
          <p:cNvPr id="7174" name="Picture 2"/>
          <p:cNvPicPr>
            <a:picLocks noChangeAspect="1" noChangeArrowheads="1"/>
          </p:cNvPicPr>
          <p:nvPr/>
        </p:nvPicPr>
        <p:blipFill>
          <a:blip r:embed="rId3"/>
          <a:srcRect/>
          <a:stretch>
            <a:fillRect/>
          </a:stretch>
        </p:blipFill>
        <p:spPr bwMode="auto">
          <a:xfrm>
            <a:off x="827088" y="2624138"/>
            <a:ext cx="7051675" cy="2005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sp>
        <p:nvSpPr>
          <p:cNvPr id="6150" name="Title 2"/>
          <p:cNvSpPr>
            <a:spLocks noGrp="1"/>
          </p:cNvSpPr>
          <p:nvPr>
            <p:ph type="title" idx="4294967295"/>
          </p:nvPr>
        </p:nvSpPr>
        <p:spPr>
          <a:xfrm>
            <a:off x="493713" y="454025"/>
            <a:ext cx="7772400" cy="454025"/>
          </a:xfrm>
        </p:spPr>
        <p:txBody>
          <a:bodyPr rtlCol="0">
            <a:normAutofit fontScale="90000"/>
          </a:bodyPr>
          <a:lstStyle/>
          <a:p>
            <a:pPr fontAlgn="auto">
              <a:spcAft>
                <a:spcPts val="0"/>
              </a:spcAft>
              <a:defRPr/>
            </a:pPr>
            <a:r>
              <a:rPr lang="en-US" sz="3200" dirty="0" smtClean="0">
                <a:latin typeface="Arial" charset="0"/>
                <a:ea typeface="Osaka" charset="0"/>
                <a:cs typeface="Osaka" charset="0"/>
              </a:rPr>
              <a:t>Audio</a:t>
            </a:r>
            <a:endParaRPr lang="en-US" sz="3200" dirty="0">
              <a:latin typeface="Arial" charset="0"/>
              <a:ea typeface="Osaka" charset="0"/>
              <a:cs typeface="Osaka" charset="0"/>
            </a:endParaRPr>
          </a:p>
        </p:txBody>
      </p:sp>
      <p:sp>
        <p:nvSpPr>
          <p:cNvPr id="10" name="Oval 9"/>
          <p:cNvSpPr>
            <a:spLocks noChangeArrowheads="1"/>
          </p:cNvSpPr>
          <p:nvPr/>
        </p:nvSpPr>
        <p:spPr bwMode="auto">
          <a:xfrm>
            <a:off x="3508375" y="2492375"/>
            <a:ext cx="504825" cy="504825"/>
          </a:xfrm>
          <a:prstGeom prst="ellipse">
            <a:avLst/>
          </a:prstGeom>
          <a:noFill/>
          <a:ln w="38100">
            <a:solidFill>
              <a:srgbClr val="CD041C"/>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r>
              <a:rPr lang="en-US" dirty="0">
                <a:solidFill>
                  <a:schemeClr val="lt1"/>
                </a:solidFill>
                <a:latin typeface="+mn-lt"/>
                <a:ea typeface="+mn-ea"/>
                <a:cs typeface="+mn-cs"/>
              </a:rPr>
              <a:t>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2"/>
          <p:cNvSpPr>
            <a:spLocks noGrp="1"/>
          </p:cNvSpPr>
          <p:nvPr>
            <p:ph type="title"/>
          </p:nvPr>
        </p:nvSpPr>
        <p:spPr>
          <a:xfrm>
            <a:off x="609600" y="381000"/>
            <a:ext cx="7772400" cy="533400"/>
          </a:xfrm>
        </p:spPr>
        <p:txBody>
          <a:bodyPr rtlCol="0">
            <a:normAutofit/>
          </a:bodyPr>
          <a:lstStyle/>
          <a:p>
            <a:pPr fontAlgn="auto">
              <a:spcAft>
                <a:spcPts val="0"/>
              </a:spcAft>
              <a:defRPr/>
            </a:pPr>
            <a:r>
              <a:rPr lang="en-US" sz="2800" b="1" dirty="0" smtClean="0">
                <a:latin typeface="Arial" charset="0"/>
                <a:ea typeface="Osaka" charset="0"/>
                <a:cs typeface="Osaka" charset="0"/>
              </a:rPr>
              <a:t>Agenda</a:t>
            </a:r>
            <a:endParaRPr lang="en-US" sz="2800" b="1" dirty="0">
              <a:latin typeface="Arial" charset="0"/>
              <a:ea typeface="Osaka" charset="0"/>
              <a:cs typeface="Osaka" charset="0"/>
            </a:endParaRPr>
          </a:p>
        </p:txBody>
      </p:sp>
      <p:sp>
        <p:nvSpPr>
          <p:cNvPr id="9" name="Rectangle 3"/>
          <p:cNvSpPr>
            <a:spLocks noGrp="1" noChangeArrowheads="1"/>
          </p:cNvSpPr>
          <p:nvPr>
            <p:ph idx="1"/>
          </p:nvPr>
        </p:nvSpPr>
        <p:spPr>
          <a:xfrm>
            <a:off x="457200" y="1139825"/>
            <a:ext cx="8291513" cy="4800600"/>
          </a:xfrm>
        </p:spPr>
        <p:txBody>
          <a:bodyPr/>
          <a:lstStyle/>
          <a:p>
            <a:pPr>
              <a:buClr>
                <a:schemeClr val="accent1"/>
              </a:buClr>
              <a:buFont typeface="Arial"/>
              <a:buChar char="•"/>
            </a:pPr>
            <a:r>
              <a:rPr lang="en-US" sz="2400" dirty="0" smtClean="0">
                <a:latin typeface="Arial" charset="0"/>
                <a:ea typeface="Osaka" charset="0"/>
                <a:cs typeface="Osaka" charset="0"/>
              </a:rPr>
              <a:t>Welcome &amp; Introductions</a:t>
            </a:r>
          </a:p>
          <a:p>
            <a:pPr>
              <a:buClr>
                <a:schemeClr val="accent1"/>
              </a:buClr>
              <a:buFont typeface="Arial"/>
              <a:buChar char="•"/>
            </a:pPr>
            <a:r>
              <a:rPr lang="en-US" sz="2400" dirty="0" smtClean="0">
                <a:latin typeface="Arial" charset="0"/>
                <a:ea typeface="Osaka" charset="0"/>
                <a:cs typeface="Osaka" charset="0"/>
              </a:rPr>
              <a:t>Data Collection</a:t>
            </a:r>
          </a:p>
          <a:p>
            <a:pPr>
              <a:buClr>
                <a:schemeClr val="accent1"/>
              </a:buClr>
              <a:buFont typeface="Arial"/>
              <a:buChar char="•"/>
            </a:pPr>
            <a:r>
              <a:rPr lang="en-US" sz="2400" dirty="0" smtClean="0">
                <a:latin typeface="Arial" charset="0"/>
                <a:ea typeface="Osaka" charset="0"/>
                <a:cs typeface="Osaka" charset="0"/>
              </a:rPr>
              <a:t>Movable lines</a:t>
            </a:r>
          </a:p>
          <a:p>
            <a:pPr>
              <a:buClr>
                <a:schemeClr val="accent1"/>
              </a:buClr>
              <a:buFont typeface="Arial"/>
              <a:buChar char="•"/>
            </a:pPr>
            <a:r>
              <a:rPr lang="en-US" sz="2400" dirty="0" smtClean="0">
                <a:latin typeface="Arial" charset="0"/>
                <a:ea typeface="Osaka" charset="0"/>
                <a:cs typeface="Osaka" charset="0"/>
              </a:rPr>
              <a:t>Science Nspired:</a:t>
            </a:r>
          </a:p>
          <a:p>
            <a:pPr lvl="1">
              <a:buClr>
                <a:schemeClr val="accent1"/>
              </a:buClr>
              <a:buFont typeface="Arial"/>
              <a:buChar char="•"/>
            </a:pPr>
            <a:r>
              <a:rPr lang="en-US" sz="2000" dirty="0" smtClean="0">
                <a:latin typeface="Arial" charset="0"/>
                <a:ea typeface="Osaka" charset="0"/>
                <a:cs typeface="Osaka" charset="0"/>
              </a:rPr>
              <a:t>Falling Objects and More</a:t>
            </a:r>
          </a:p>
          <a:p>
            <a:pPr lvl="1">
              <a:buClr>
                <a:schemeClr val="accent1"/>
              </a:buClr>
              <a:buFont typeface="Arial"/>
              <a:buChar char="•"/>
            </a:pPr>
            <a:r>
              <a:rPr lang="en-US" sz="2000" dirty="0" smtClean="0">
                <a:latin typeface="Arial" charset="0"/>
                <a:ea typeface="Osaka" charset="0"/>
                <a:cs typeface="Osaka" charset="0"/>
              </a:rPr>
              <a:t>Need for Speed</a:t>
            </a:r>
          </a:p>
          <a:p>
            <a:pPr lvl="1">
              <a:buClr>
                <a:schemeClr val="accent1"/>
              </a:buClr>
              <a:buFont typeface="Arial"/>
              <a:buChar char="•"/>
            </a:pPr>
            <a:r>
              <a:rPr lang="en-US" sz="2000" dirty="0" smtClean="0">
                <a:latin typeface="Arial" charset="0"/>
                <a:ea typeface="Osaka" charset="0"/>
                <a:cs typeface="Osaka" charset="0"/>
              </a:rPr>
              <a:t>Temperature and Energy</a:t>
            </a:r>
            <a:endParaRPr lang="en-US" sz="2000" dirty="0">
              <a:latin typeface="Arial" charset="0"/>
              <a:ea typeface="Osaka" charset="0"/>
              <a:cs typeface="Osaka" charset="0"/>
            </a:endParaRPr>
          </a:p>
          <a:p>
            <a:pPr>
              <a:buClr>
                <a:schemeClr val="accent1"/>
              </a:buClr>
              <a:buFont typeface="Arial"/>
              <a:buChar char="•"/>
            </a:pPr>
            <a:r>
              <a:rPr lang="en-US" sz="2400" dirty="0" smtClean="0">
                <a:latin typeface="Arial" charset="0"/>
                <a:ea typeface="Osaka" charset="0"/>
                <a:cs typeface="Osaka" charset="0"/>
              </a:rPr>
              <a:t>Free </a:t>
            </a:r>
            <a:r>
              <a:rPr lang="en-US" sz="2400" dirty="0">
                <a:latin typeface="Arial" charset="0"/>
                <a:ea typeface="Osaka" charset="0"/>
                <a:cs typeface="Osaka" charset="0"/>
              </a:rPr>
              <a:t>online resources</a:t>
            </a:r>
          </a:p>
        </p:txBody>
      </p:sp>
    </p:spTree>
    <p:extLst>
      <p:ext uri="{BB962C8B-B14F-4D97-AF65-F5344CB8AC3E}">
        <p14:creationId xmlns:p14="http://schemas.microsoft.com/office/powerpoint/2010/main" val="1325402887"/>
      </p:ext>
    </p:extLst>
  </p:cSld>
  <p:clrMapOvr>
    <a:masterClrMapping/>
  </p:clrMapOvr>
  <p:transition xmlns:p14="http://schemas.microsoft.com/office/powerpoint/2010/main" spd="slow" advClick="0" advTm="10000"/>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2"/>
          <p:cNvSpPr>
            <a:spLocks noGrp="1"/>
          </p:cNvSpPr>
          <p:nvPr>
            <p:ph type="title"/>
          </p:nvPr>
        </p:nvSpPr>
        <p:spPr>
          <a:xfrm>
            <a:off x="609600" y="381000"/>
            <a:ext cx="8066856" cy="533400"/>
          </a:xfrm>
        </p:spPr>
        <p:txBody>
          <a:bodyPr rtlCol="0">
            <a:noAutofit/>
          </a:bodyPr>
          <a:lstStyle/>
          <a:p>
            <a:pPr fontAlgn="auto">
              <a:spcAft>
                <a:spcPts val="0"/>
              </a:spcAft>
              <a:defRPr/>
            </a:pPr>
            <a:r>
              <a:rPr lang="en-US" sz="2800" b="1" dirty="0" smtClean="0">
                <a:latin typeface="Arial" charset="0"/>
                <a:ea typeface="Osaka" charset="0"/>
                <a:cs typeface="Osaka" charset="0"/>
              </a:rPr>
              <a:t>Expected Outcomes:</a:t>
            </a:r>
            <a:endParaRPr lang="en-US" sz="2800" b="1" dirty="0">
              <a:latin typeface="Arial" charset="0"/>
              <a:ea typeface="Osaka" charset="0"/>
              <a:cs typeface="Osaka" charset="0"/>
            </a:endParaRPr>
          </a:p>
        </p:txBody>
      </p:sp>
      <p:sp>
        <p:nvSpPr>
          <p:cNvPr id="9" name="Rectangle 3"/>
          <p:cNvSpPr>
            <a:spLocks noGrp="1" noChangeArrowheads="1"/>
          </p:cNvSpPr>
          <p:nvPr>
            <p:ph idx="1"/>
          </p:nvPr>
        </p:nvSpPr>
        <p:spPr>
          <a:xfrm>
            <a:off x="457200" y="1139825"/>
            <a:ext cx="8291513" cy="4800600"/>
          </a:xfrm>
        </p:spPr>
        <p:txBody>
          <a:bodyPr/>
          <a:lstStyle/>
          <a:p>
            <a:pPr>
              <a:buClr>
                <a:schemeClr val="accent1"/>
              </a:buClr>
              <a:buFont typeface="Arial"/>
              <a:buChar char="•"/>
              <a:defRPr/>
            </a:pPr>
            <a:r>
              <a:rPr lang="en-US" sz="2800" b="1" dirty="0" smtClean="0"/>
              <a:t>Explore </a:t>
            </a:r>
            <a:r>
              <a:rPr lang="en-US" dirty="0"/>
              <a:t>premade </a:t>
            </a:r>
            <a:r>
              <a:rPr lang="en-US" dirty="0" err="1"/>
              <a:t>iPad</a:t>
            </a:r>
            <a:r>
              <a:rPr lang="en-US" dirty="0"/>
              <a:t>®-compatible lessons across the middle grades and high school mathematics </a:t>
            </a:r>
            <a:r>
              <a:rPr lang="en-US" dirty="0" smtClean="0"/>
              <a:t>curriculum</a:t>
            </a:r>
          </a:p>
          <a:p>
            <a:pPr>
              <a:buClr>
                <a:schemeClr val="accent1"/>
              </a:buClr>
              <a:buFont typeface="Arial"/>
              <a:buChar char="•"/>
              <a:defRPr/>
            </a:pPr>
            <a:r>
              <a:rPr lang="en-US" b="1" dirty="0" smtClean="0"/>
              <a:t>Learn </a:t>
            </a:r>
            <a:r>
              <a:rPr lang="en-US" dirty="0" smtClean="0"/>
              <a:t>how </a:t>
            </a:r>
            <a:r>
              <a:rPr lang="en-US" dirty="0"/>
              <a:t>dynamic, hands-on simulations allow students to explore the scientific concepts behind real-world phenomena by formulating hypotheses, adjusting parameters, observing the effects on various models, and evaluating their </a:t>
            </a:r>
            <a:r>
              <a:rPr lang="en-US" dirty="0" smtClean="0"/>
              <a:t>reasoning</a:t>
            </a:r>
          </a:p>
          <a:p>
            <a:pPr>
              <a:buClr>
                <a:schemeClr val="accent1"/>
              </a:buClr>
              <a:buFont typeface="Arial"/>
              <a:buChar char="•"/>
              <a:defRPr/>
            </a:pPr>
            <a:r>
              <a:rPr lang="en-US" sz="2800" b="1" dirty="0" smtClean="0">
                <a:latin typeface="Arial" charset="0"/>
                <a:ea typeface="Osaka" charset="0"/>
                <a:cs typeface="Osaka" charset="0"/>
              </a:rPr>
              <a:t>Stay </a:t>
            </a:r>
            <a:r>
              <a:rPr lang="en-US" sz="2800" b="1" dirty="0">
                <a:latin typeface="Arial" charset="0"/>
                <a:ea typeface="Osaka" charset="0"/>
                <a:cs typeface="Osaka" charset="0"/>
              </a:rPr>
              <a:t>in touch </a:t>
            </a:r>
            <a:r>
              <a:rPr lang="en-US" sz="2800" dirty="0">
                <a:latin typeface="Arial" charset="0"/>
                <a:ea typeface="Osaka" charset="0"/>
                <a:cs typeface="Osaka" charset="0"/>
              </a:rPr>
              <a:t>with social media and upcoming events</a:t>
            </a:r>
          </a:p>
        </p:txBody>
      </p:sp>
    </p:spTree>
    <p:extLst>
      <p:ext uri="{BB962C8B-B14F-4D97-AF65-F5344CB8AC3E}">
        <p14:creationId xmlns:p14="http://schemas.microsoft.com/office/powerpoint/2010/main" val="423581236"/>
      </p:ext>
    </p:extLst>
  </p:cSld>
  <p:clrMapOvr>
    <a:masterClrMapping/>
  </p:clrMapOvr>
  <p:transition xmlns:p14="http://schemas.microsoft.com/office/powerpoint/2010/main" spd="slow" advClick="0" advTm="10000"/>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4"/>
          <p:cNvPicPr>
            <a:picLocks noChangeAspect="1" noChangeArrowheads="1"/>
          </p:cNvPicPr>
          <p:nvPr/>
        </p:nvPicPr>
        <p:blipFill>
          <a:blip r:embed="rId2"/>
          <a:srcRect/>
          <a:stretch>
            <a:fillRect/>
          </a:stretch>
        </p:blipFill>
        <p:spPr bwMode="auto">
          <a:xfrm>
            <a:off x="6156325" y="620713"/>
            <a:ext cx="2655888" cy="5002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9218" name="Picture 10" descr="\\dles292\public\Webinars\float.bm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3" y="4292600"/>
            <a:ext cx="43053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itle 2"/>
          <p:cNvSpPr>
            <a:spLocks noGrp="1"/>
          </p:cNvSpPr>
          <p:nvPr>
            <p:ph type="title"/>
          </p:nvPr>
        </p:nvSpPr>
        <p:spPr>
          <a:xfrm>
            <a:off x="609600" y="381000"/>
            <a:ext cx="7772400" cy="533400"/>
          </a:xfrm>
        </p:spPr>
        <p:txBody>
          <a:bodyPr rtlCol="0">
            <a:normAutofit fontScale="90000"/>
          </a:bodyPr>
          <a:lstStyle/>
          <a:p>
            <a:pPr fontAlgn="auto">
              <a:spcAft>
                <a:spcPts val="0"/>
              </a:spcAft>
              <a:defRPr/>
            </a:pPr>
            <a:r>
              <a:rPr lang="en-US" sz="3200" dirty="0">
                <a:latin typeface="Arial" charset="0"/>
                <a:ea typeface="Osaka" charset="0"/>
                <a:cs typeface="Osaka" charset="0"/>
              </a:rPr>
              <a:t>Chat &amp; Questions?</a:t>
            </a:r>
            <a:endParaRPr lang="en-US" dirty="0">
              <a:latin typeface="Arial" charset="0"/>
              <a:ea typeface="Osaka" charset="0"/>
              <a:cs typeface="Osaka" charset="0"/>
            </a:endParaRPr>
          </a:p>
        </p:txBody>
      </p:sp>
      <p:sp>
        <p:nvSpPr>
          <p:cNvPr id="5124" name="Content Placeholder 5"/>
          <p:cNvSpPr>
            <a:spLocks noGrp="1"/>
          </p:cNvSpPr>
          <p:nvPr>
            <p:ph sz="half" idx="1"/>
          </p:nvPr>
        </p:nvSpPr>
        <p:spPr>
          <a:xfrm>
            <a:off x="596900" y="1222375"/>
            <a:ext cx="5270500" cy="5230813"/>
          </a:xfrm>
        </p:spPr>
        <p:txBody>
          <a:bodyPr rtlCol="0">
            <a:normAutofit/>
          </a:bodyPr>
          <a:lstStyle/>
          <a:p>
            <a:pPr marL="0" indent="0" fontAlgn="auto">
              <a:spcAft>
                <a:spcPts val="0"/>
              </a:spcAft>
              <a:buFont typeface="Times" charset="0"/>
              <a:buNone/>
              <a:defRPr/>
            </a:pPr>
            <a:r>
              <a:rPr lang="en-US" sz="1800" b="1" dirty="0" smtClean="0">
                <a:solidFill>
                  <a:schemeClr val="tx2">
                    <a:lumMod val="75000"/>
                    <a:lumOff val="25000"/>
                  </a:schemeClr>
                </a:solidFill>
                <a:latin typeface="Arial" charset="0"/>
                <a:ea typeface="Osaka" charset="0"/>
                <a:cs typeface="Osaka" charset="0"/>
              </a:rPr>
              <a:t>Please </a:t>
            </a:r>
            <a:r>
              <a:rPr lang="en-US" sz="1800" b="1" dirty="0">
                <a:solidFill>
                  <a:schemeClr val="tx2">
                    <a:lumMod val="75000"/>
                    <a:lumOff val="25000"/>
                  </a:schemeClr>
                </a:solidFill>
                <a:latin typeface="Arial" charset="0"/>
                <a:ea typeface="Osaka" charset="0"/>
                <a:cs typeface="Osaka" charset="0"/>
              </a:rPr>
              <a:t>ask questions using the Q&amp;A </a:t>
            </a:r>
            <a:r>
              <a:rPr lang="en-US" sz="1800" b="1" dirty="0" smtClean="0">
                <a:solidFill>
                  <a:schemeClr val="tx2">
                    <a:lumMod val="75000"/>
                    <a:lumOff val="25000"/>
                  </a:schemeClr>
                </a:solidFill>
                <a:latin typeface="Arial" charset="0"/>
                <a:ea typeface="Osaka" charset="0"/>
                <a:cs typeface="Osaka" charset="0"/>
              </a:rPr>
              <a:t>box:</a:t>
            </a:r>
            <a:endParaRPr lang="en-US" sz="1800" b="1" dirty="0">
              <a:solidFill>
                <a:schemeClr val="tx2">
                  <a:lumMod val="75000"/>
                  <a:lumOff val="25000"/>
                </a:schemeClr>
              </a:solidFill>
              <a:latin typeface="Arial" charset="0"/>
              <a:ea typeface="Osaka" charset="0"/>
              <a:cs typeface="Osaka" charset="0"/>
            </a:endParaRPr>
          </a:p>
          <a:p>
            <a:pPr marL="0" indent="0" fontAlgn="auto">
              <a:spcAft>
                <a:spcPts val="0"/>
              </a:spcAft>
              <a:buFont typeface="Lucida Grande"/>
              <a:buChar char="»"/>
              <a:defRPr/>
            </a:pPr>
            <a:endParaRPr lang="en-US" sz="1800" dirty="0">
              <a:solidFill>
                <a:schemeClr val="tx2">
                  <a:lumMod val="75000"/>
                  <a:lumOff val="25000"/>
                </a:schemeClr>
              </a:solidFill>
              <a:latin typeface="Arial" charset="0"/>
              <a:ea typeface="Osaka" charset="0"/>
              <a:cs typeface="Osaka" charset="0"/>
            </a:endParaRPr>
          </a:p>
          <a:p>
            <a:pPr marL="168275" indent="-168275" fontAlgn="auto">
              <a:spcAft>
                <a:spcPts val="0"/>
              </a:spcAft>
              <a:buFont typeface="Arial"/>
              <a:buChar char="•"/>
              <a:defRPr/>
            </a:pPr>
            <a:r>
              <a:rPr lang="en-US" sz="1800" dirty="0">
                <a:solidFill>
                  <a:schemeClr val="tx2">
                    <a:lumMod val="75000"/>
                    <a:lumOff val="25000"/>
                  </a:schemeClr>
                </a:solidFill>
                <a:latin typeface="Arial" charset="0"/>
                <a:ea typeface="Osaka" charset="0"/>
                <a:cs typeface="Osaka" charset="0"/>
              </a:rPr>
              <a:t>When we are </a:t>
            </a:r>
            <a:r>
              <a:rPr lang="en-US" sz="1800" u="sng" dirty="0">
                <a:solidFill>
                  <a:schemeClr val="tx2">
                    <a:lumMod val="75000"/>
                    <a:lumOff val="25000"/>
                  </a:schemeClr>
                </a:solidFill>
                <a:latin typeface="Arial" charset="0"/>
                <a:ea typeface="Osaka" charset="0"/>
                <a:cs typeface="Osaka" charset="0"/>
              </a:rPr>
              <a:t>not</a:t>
            </a:r>
            <a:r>
              <a:rPr lang="en-US" sz="1800" dirty="0">
                <a:solidFill>
                  <a:schemeClr val="tx2">
                    <a:lumMod val="75000"/>
                    <a:lumOff val="25000"/>
                  </a:schemeClr>
                </a:solidFill>
                <a:latin typeface="Arial" charset="0"/>
                <a:ea typeface="Osaka" charset="0"/>
                <a:cs typeface="Osaka" charset="0"/>
              </a:rPr>
              <a:t> in desktop-sharing mode, the </a:t>
            </a:r>
            <a:r>
              <a:rPr lang="en-US" sz="1800" b="1" dirty="0">
                <a:solidFill>
                  <a:schemeClr val="tx2">
                    <a:lumMod val="75000"/>
                    <a:lumOff val="25000"/>
                  </a:schemeClr>
                </a:solidFill>
                <a:latin typeface="Arial" charset="0"/>
                <a:ea typeface="Osaka" charset="0"/>
                <a:cs typeface="Osaka" charset="0"/>
              </a:rPr>
              <a:t>Q&amp;A </a:t>
            </a:r>
            <a:r>
              <a:rPr lang="en-US" sz="1800" dirty="0">
                <a:solidFill>
                  <a:schemeClr val="tx2">
                    <a:lumMod val="75000"/>
                    <a:lumOff val="25000"/>
                  </a:schemeClr>
                </a:solidFill>
                <a:latin typeface="Arial" charset="0"/>
                <a:ea typeface="Osaka" charset="0"/>
                <a:cs typeface="Osaka" charset="0"/>
              </a:rPr>
              <a:t>panel is on the right side of your screen.</a:t>
            </a:r>
          </a:p>
          <a:p>
            <a:pPr marL="168275" indent="-168275" fontAlgn="auto">
              <a:spcAft>
                <a:spcPts val="0"/>
              </a:spcAft>
              <a:buFont typeface="Times" charset="0"/>
              <a:buNone/>
              <a:defRPr/>
            </a:pPr>
            <a:endParaRPr lang="en-US" sz="1800" dirty="0">
              <a:solidFill>
                <a:schemeClr val="tx2">
                  <a:lumMod val="75000"/>
                  <a:lumOff val="25000"/>
                </a:schemeClr>
              </a:solidFill>
              <a:latin typeface="Arial" charset="0"/>
              <a:ea typeface="Osaka" charset="0"/>
              <a:cs typeface="Osaka" charset="0"/>
            </a:endParaRPr>
          </a:p>
          <a:p>
            <a:pPr marL="168275" indent="-168275" fontAlgn="auto">
              <a:spcAft>
                <a:spcPts val="0"/>
              </a:spcAft>
              <a:buFont typeface="Arial"/>
              <a:buChar char="•"/>
              <a:defRPr/>
            </a:pPr>
            <a:r>
              <a:rPr lang="en-US" sz="1800" dirty="0">
                <a:solidFill>
                  <a:schemeClr val="tx2">
                    <a:lumMod val="75000"/>
                    <a:lumOff val="25000"/>
                  </a:schemeClr>
                </a:solidFill>
                <a:latin typeface="Arial" charset="0"/>
                <a:ea typeface="Osaka" charset="0"/>
                <a:cs typeface="Osaka" charset="0"/>
              </a:rPr>
              <a:t>When we </a:t>
            </a:r>
            <a:r>
              <a:rPr lang="en-US" sz="1800" u="sng" dirty="0">
                <a:solidFill>
                  <a:schemeClr val="tx2">
                    <a:lumMod val="75000"/>
                    <a:lumOff val="25000"/>
                  </a:schemeClr>
                </a:solidFill>
                <a:latin typeface="Arial" charset="0"/>
                <a:ea typeface="Osaka" charset="0"/>
                <a:cs typeface="Osaka" charset="0"/>
              </a:rPr>
              <a:t>are</a:t>
            </a:r>
            <a:r>
              <a:rPr lang="en-US" sz="1800" dirty="0">
                <a:solidFill>
                  <a:schemeClr val="tx2">
                    <a:lumMod val="75000"/>
                    <a:lumOff val="25000"/>
                  </a:schemeClr>
                </a:solidFill>
                <a:latin typeface="Arial" charset="0"/>
                <a:ea typeface="Osaka" charset="0"/>
                <a:cs typeface="Osaka" charset="0"/>
              </a:rPr>
              <a:t> presenting in desktop-sharing mode, the </a:t>
            </a:r>
            <a:r>
              <a:rPr lang="en-US" sz="1800" b="1" dirty="0">
                <a:solidFill>
                  <a:schemeClr val="tx2">
                    <a:lumMod val="75000"/>
                    <a:lumOff val="25000"/>
                  </a:schemeClr>
                </a:solidFill>
                <a:latin typeface="Arial" charset="0"/>
                <a:ea typeface="Osaka" charset="0"/>
                <a:cs typeface="Osaka" charset="0"/>
              </a:rPr>
              <a:t>Q&amp;A </a:t>
            </a:r>
            <a:r>
              <a:rPr lang="en-US" sz="1800" dirty="0">
                <a:solidFill>
                  <a:schemeClr val="tx2">
                    <a:lumMod val="75000"/>
                    <a:lumOff val="25000"/>
                  </a:schemeClr>
                </a:solidFill>
                <a:latin typeface="Arial" charset="0"/>
                <a:ea typeface="Osaka" charset="0"/>
                <a:cs typeface="Osaka" charset="0"/>
              </a:rPr>
              <a:t>panel can be accessed</a:t>
            </a:r>
            <a:r>
              <a:rPr lang="en-US" sz="1800" b="1" dirty="0">
                <a:solidFill>
                  <a:schemeClr val="tx2">
                    <a:lumMod val="75000"/>
                    <a:lumOff val="25000"/>
                  </a:schemeClr>
                </a:solidFill>
                <a:latin typeface="Arial" charset="0"/>
                <a:ea typeface="Osaka" charset="0"/>
                <a:cs typeface="Osaka" charset="0"/>
              </a:rPr>
              <a:t> </a:t>
            </a:r>
            <a:r>
              <a:rPr lang="en-US" sz="1800" dirty="0" smtClean="0">
                <a:solidFill>
                  <a:schemeClr val="tx2">
                    <a:lumMod val="75000"/>
                    <a:lumOff val="25000"/>
                  </a:schemeClr>
                </a:solidFill>
                <a:latin typeface="Arial" charset="0"/>
                <a:ea typeface="Osaka" charset="0"/>
                <a:cs typeface="Osaka" charset="0"/>
              </a:rPr>
              <a:t>via the </a:t>
            </a:r>
            <a:r>
              <a:rPr lang="ja-JP" altLang="en-US" sz="1800" dirty="0">
                <a:solidFill>
                  <a:schemeClr val="tx2">
                    <a:lumMod val="75000"/>
                    <a:lumOff val="25000"/>
                  </a:schemeClr>
                </a:solidFill>
                <a:latin typeface="Arial" charset="0"/>
                <a:ea typeface="Osaka" charset="0"/>
                <a:cs typeface="Osaka" charset="0"/>
              </a:rPr>
              <a:t>“</a:t>
            </a:r>
            <a:r>
              <a:rPr lang="en-US" altLang="ja-JP" sz="1800" dirty="0">
                <a:solidFill>
                  <a:schemeClr val="tx2">
                    <a:lumMod val="75000"/>
                    <a:lumOff val="25000"/>
                  </a:schemeClr>
                </a:solidFill>
                <a:latin typeface="Arial" charset="0"/>
                <a:ea typeface="Osaka" charset="0"/>
                <a:cs typeface="Osaka" charset="0"/>
              </a:rPr>
              <a:t>floating toolbar</a:t>
            </a:r>
            <a:r>
              <a:rPr lang="ja-JP" altLang="en-US" sz="1800" dirty="0">
                <a:solidFill>
                  <a:schemeClr val="tx2">
                    <a:lumMod val="75000"/>
                    <a:lumOff val="25000"/>
                  </a:schemeClr>
                </a:solidFill>
                <a:latin typeface="Arial" charset="0"/>
                <a:ea typeface="Osaka" charset="0"/>
                <a:cs typeface="Osaka" charset="0"/>
              </a:rPr>
              <a:t>”</a:t>
            </a:r>
            <a:r>
              <a:rPr lang="en-US" altLang="ja-JP" sz="1800" dirty="0">
                <a:solidFill>
                  <a:schemeClr val="tx2">
                    <a:lumMod val="75000"/>
                    <a:lumOff val="25000"/>
                  </a:schemeClr>
                </a:solidFill>
                <a:latin typeface="Arial" charset="0"/>
                <a:ea typeface="Osaka" charset="0"/>
                <a:cs typeface="Osaka" charset="0"/>
              </a:rPr>
              <a:t> at the top of the screen.</a:t>
            </a:r>
            <a:endParaRPr lang="en-US" altLang="ja-JP" sz="1200" dirty="0">
              <a:solidFill>
                <a:schemeClr val="tx2">
                  <a:lumMod val="75000"/>
                  <a:lumOff val="25000"/>
                </a:schemeClr>
              </a:solidFill>
              <a:latin typeface="Arial" charset="0"/>
              <a:ea typeface="Osaka" charset="0"/>
              <a:cs typeface="Osaka" charset="0"/>
            </a:endParaRPr>
          </a:p>
          <a:p>
            <a:pPr marL="0" indent="0" fontAlgn="auto">
              <a:spcAft>
                <a:spcPts val="0"/>
              </a:spcAft>
              <a:buFont typeface="Lucida Grande"/>
              <a:buChar char="»"/>
              <a:defRPr/>
            </a:pPr>
            <a:endParaRPr lang="en-US" altLang="ja-JP" sz="1200" dirty="0">
              <a:solidFill>
                <a:schemeClr val="tx2">
                  <a:lumMod val="75000"/>
                  <a:lumOff val="25000"/>
                </a:schemeClr>
              </a:solidFill>
              <a:latin typeface="Arial" charset="0"/>
              <a:ea typeface="Osaka" charset="0"/>
              <a:cs typeface="Osaka" charset="0"/>
            </a:endParaRPr>
          </a:p>
          <a:p>
            <a:pPr marL="0" indent="0" fontAlgn="auto">
              <a:spcAft>
                <a:spcPts val="0"/>
              </a:spcAft>
              <a:buFont typeface="Lucida Grande"/>
              <a:buChar char="»"/>
              <a:defRPr/>
            </a:pPr>
            <a:endParaRPr lang="en-US" altLang="ja-JP" sz="1200" dirty="0">
              <a:solidFill>
                <a:schemeClr val="tx2">
                  <a:lumMod val="75000"/>
                  <a:lumOff val="25000"/>
                </a:schemeClr>
              </a:solidFill>
              <a:latin typeface="Arial" charset="0"/>
              <a:ea typeface="Osaka" charset="0"/>
              <a:cs typeface="Osaka" charset="0"/>
            </a:endParaRPr>
          </a:p>
          <a:p>
            <a:pPr marL="0" indent="0" fontAlgn="auto">
              <a:spcAft>
                <a:spcPts val="0"/>
              </a:spcAft>
              <a:buFont typeface="Lucida Grande"/>
              <a:buChar char="»"/>
              <a:defRPr/>
            </a:pPr>
            <a:endParaRPr lang="en-US" altLang="ja-JP" sz="1200" dirty="0">
              <a:solidFill>
                <a:schemeClr val="tx2">
                  <a:lumMod val="75000"/>
                  <a:lumOff val="25000"/>
                </a:schemeClr>
              </a:solidFill>
              <a:latin typeface="Arial" charset="0"/>
              <a:ea typeface="Osaka" charset="0"/>
              <a:cs typeface="Osaka" charset="0"/>
            </a:endParaRPr>
          </a:p>
          <a:p>
            <a:pPr marL="0" indent="0" fontAlgn="auto">
              <a:spcAft>
                <a:spcPts val="0"/>
              </a:spcAft>
              <a:buFont typeface="Lucida Grande"/>
              <a:buChar char="»"/>
              <a:defRPr/>
            </a:pPr>
            <a:endParaRPr lang="en-US" altLang="ja-JP" sz="1200" dirty="0">
              <a:solidFill>
                <a:schemeClr val="tx2">
                  <a:lumMod val="75000"/>
                  <a:lumOff val="25000"/>
                </a:schemeClr>
              </a:solidFill>
              <a:latin typeface="Arial" charset="0"/>
              <a:ea typeface="Osaka" charset="0"/>
              <a:cs typeface="Osaka" charset="0"/>
            </a:endParaRPr>
          </a:p>
          <a:p>
            <a:pPr marL="0" indent="0" fontAlgn="auto">
              <a:spcAft>
                <a:spcPts val="0"/>
              </a:spcAft>
              <a:buFont typeface="Times" charset="0"/>
              <a:buNone/>
              <a:defRPr/>
            </a:pPr>
            <a:endParaRPr lang="en-US" altLang="ja-JP" sz="1200" dirty="0">
              <a:solidFill>
                <a:schemeClr val="tx2">
                  <a:lumMod val="75000"/>
                  <a:lumOff val="25000"/>
                </a:schemeClr>
              </a:solidFill>
              <a:latin typeface="Arial" charset="0"/>
              <a:ea typeface="Osaka" charset="0"/>
              <a:cs typeface="Osaka" charset="0"/>
            </a:endParaRPr>
          </a:p>
          <a:p>
            <a:pPr marL="0" indent="0" fontAlgn="auto">
              <a:spcAft>
                <a:spcPts val="0"/>
              </a:spcAft>
              <a:buFont typeface="Times" charset="0"/>
              <a:buNone/>
              <a:defRPr/>
            </a:pPr>
            <a:endParaRPr lang="en-US" sz="1800" i="1" dirty="0">
              <a:solidFill>
                <a:schemeClr val="tx2">
                  <a:lumMod val="75000"/>
                  <a:lumOff val="25000"/>
                </a:schemeClr>
              </a:solidFill>
              <a:latin typeface="Arial" charset="0"/>
              <a:ea typeface="Osaka" charset="0"/>
              <a:cs typeface="Osaka" charset="0"/>
            </a:endParaRPr>
          </a:p>
          <a:p>
            <a:pPr marL="0" indent="0" fontAlgn="auto">
              <a:spcAft>
                <a:spcPts val="0"/>
              </a:spcAft>
              <a:buFont typeface="Times" charset="0"/>
              <a:buNone/>
              <a:defRPr/>
            </a:pPr>
            <a:r>
              <a:rPr lang="en-US" sz="1800" i="1" dirty="0">
                <a:solidFill>
                  <a:schemeClr val="tx2">
                    <a:lumMod val="75000"/>
                    <a:lumOff val="25000"/>
                  </a:schemeClr>
                </a:solidFill>
                <a:latin typeface="Arial" charset="0"/>
                <a:ea typeface="Osaka" charset="0"/>
                <a:cs typeface="Osaka" charset="0"/>
              </a:rPr>
              <a:t>Note: </a:t>
            </a:r>
            <a:r>
              <a:rPr lang="en-US" sz="1800" i="1" dirty="0" smtClean="0">
                <a:solidFill>
                  <a:schemeClr val="tx2">
                    <a:lumMod val="75000"/>
                    <a:lumOff val="25000"/>
                  </a:schemeClr>
                </a:solidFill>
                <a:latin typeface="Arial" charset="0"/>
                <a:ea typeface="Osaka" charset="0"/>
                <a:cs typeface="Osaka" charset="0"/>
              </a:rPr>
              <a:t>Use </a:t>
            </a:r>
            <a:r>
              <a:rPr lang="en-US" sz="1800" i="1" dirty="0">
                <a:solidFill>
                  <a:schemeClr val="tx2">
                    <a:lumMod val="75000"/>
                    <a:lumOff val="25000"/>
                  </a:schemeClr>
                </a:solidFill>
                <a:latin typeface="Arial" charset="0"/>
                <a:ea typeface="Osaka" charset="0"/>
                <a:cs typeface="Osaka" charset="0"/>
              </a:rPr>
              <a:t>the </a:t>
            </a:r>
            <a:r>
              <a:rPr lang="en-US" sz="1800" b="1" i="1" dirty="0">
                <a:solidFill>
                  <a:schemeClr val="tx2">
                    <a:lumMod val="75000"/>
                    <a:lumOff val="25000"/>
                  </a:schemeClr>
                </a:solidFill>
                <a:latin typeface="Arial" charset="0"/>
                <a:ea typeface="Osaka" charset="0"/>
                <a:cs typeface="Osaka" charset="0"/>
              </a:rPr>
              <a:t>Chat </a:t>
            </a:r>
            <a:r>
              <a:rPr lang="en-US" sz="1800" i="1" dirty="0">
                <a:solidFill>
                  <a:schemeClr val="tx2">
                    <a:lumMod val="75000"/>
                    <a:lumOff val="25000"/>
                  </a:schemeClr>
                </a:solidFill>
                <a:latin typeface="Arial" charset="0"/>
                <a:ea typeface="Osaka" charset="0"/>
                <a:cs typeface="Osaka" charset="0"/>
              </a:rPr>
              <a:t>panel for general communication</a:t>
            </a:r>
            <a:endParaRPr lang="en-US" altLang="ja-JP" sz="1800" i="1" dirty="0">
              <a:solidFill>
                <a:schemeClr val="tx2">
                  <a:lumMod val="75000"/>
                  <a:lumOff val="25000"/>
                </a:schemeClr>
              </a:solidFill>
              <a:latin typeface="Arial" charset="0"/>
              <a:ea typeface="Osaka" charset="0"/>
              <a:cs typeface="Osaka" charset="0"/>
            </a:endParaRPr>
          </a:p>
          <a:p>
            <a:pPr marL="0" indent="0" fontAlgn="auto">
              <a:spcAft>
                <a:spcPts val="0"/>
              </a:spcAft>
              <a:buFont typeface="Lucida Grande"/>
              <a:buChar char="»"/>
              <a:defRPr/>
            </a:pPr>
            <a:endParaRPr lang="en-US" altLang="ja-JP" sz="1200" b="1" dirty="0">
              <a:solidFill>
                <a:schemeClr val="tx2">
                  <a:lumMod val="75000"/>
                  <a:lumOff val="25000"/>
                </a:schemeClr>
              </a:solidFill>
              <a:latin typeface="Arial" charset="0"/>
              <a:ea typeface="Osaka" charset="0"/>
              <a:cs typeface="Osaka" charset="0"/>
            </a:endParaRPr>
          </a:p>
        </p:txBody>
      </p:sp>
      <p:sp>
        <p:nvSpPr>
          <p:cNvPr id="9221" name="TextBox 5"/>
          <p:cNvSpPr txBox="1">
            <a:spLocks noChangeArrowheads="1"/>
          </p:cNvSpPr>
          <p:nvPr/>
        </p:nvSpPr>
        <p:spPr bwMode="auto">
          <a:xfrm>
            <a:off x="7869238" y="44450"/>
            <a:ext cx="13112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Osaka" charset="0"/>
                <a:cs typeface="Osaka" charset="0"/>
              </a:defRPr>
            </a:lvl1pPr>
            <a:lvl2pPr marL="742950" indent="-285750" eaLnBrk="0" hangingPunct="0">
              <a:defRPr sz="2400">
                <a:solidFill>
                  <a:schemeClr val="tx1"/>
                </a:solidFill>
                <a:latin typeface="Arial" charset="0"/>
                <a:ea typeface="Osaka" charset="0"/>
                <a:cs typeface="Osaka" charset="0"/>
              </a:defRPr>
            </a:lvl2pPr>
            <a:lvl3pPr marL="1143000" indent="-228600" eaLnBrk="0" hangingPunct="0">
              <a:defRPr sz="2400">
                <a:solidFill>
                  <a:schemeClr val="tx1"/>
                </a:solidFill>
                <a:latin typeface="Arial" charset="0"/>
                <a:ea typeface="Osaka" charset="0"/>
                <a:cs typeface="Osaka" charset="0"/>
              </a:defRPr>
            </a:lvl3pPr>
            <a:lvl4pPr marL="1600200" indent="-228600" eaLnBrk="0" hangingPunct="0">
              <a:defRPr sz="2400">
                <a:solidFill>
                  <a:schemeClr val="tx1"/>
                </a:solidFill>
                <a:latin typeface="Arial" charset="0"/>
                <a:ea typeface="Osaka" charset="0"/>
                <a:cs typeface="Osaka" charset="0"/>
              </a:defRPr>
            </a:lvl4pPr>
            <a:lvl5pPr marL="2057400" indent="-228600" eaLnBrk="0" hangingPunct="0">
              <a:defRPr sz="2400">
                <a:solidFill>
                  <a:schemeClr val="tx1"/>
                </a:solidFill>
                <a:latin typeface="Arial" charset="0"/>
                <a:ea typeface="Osaka" charset="0"/>
                <a:cs typeface="Osaka" charset="0"/>
              </a:defRPr>
            </a:lvl5pPr>
            <a:lvl6pPr marL="2514600" indent="-228600" eaLnBrk="0" fontAlgn="base" hangingPunct="0">
              <a:spcBef>
                <a:spcPct val="0"/>
              </a:spcBef>
              <a:spcAft>
                <a:spcPct val="0"/>
              </a:spcAft>
              <a:defRPr sz="2400">
                <a:solidFill>
                  <a:schemeClr val="tx1"/>
                </a:solidFill>
                <a:latin typeface="Arial" charset="0"/>
                <a:ea typeface="Osaka" charset="0"/>
                <a:cs typeface="Osaka" charset="0"/>
              </a:defRPr>
            </a:lvl6pPr>
            <a:lvl7pPr marL="2971800" indent="-228600" eaLnBrk="0" fontAlgn="base" hangingPunct="0">
              <a:spcBef>
                <a:spcPct val="0"/>
              </a:spcBef>
              <a:spcAft>
                <a:spcPct val="0"/>
              </a:spcAft>
              <a:defRPr sz="2400">
                <a:solidFill>
                  <a:schemeClr val="tx1"/>
                </a:solidFill>
                <a:latin typeface="Arial" charset="0"/>
                <a:ea typeface="Osaka" charset="0"/>
                <a:cs typeface="Osaka" charset="0"/>
              </a:defRPr>
            </a:lvl7pPr>
            <a:lvl8pPr marL="3429000" indent="-228600" eaLnBrk="0" fontAlgn="base" hangingPunct="0">
              <a:spcBef>
                <a:spcPct val="0"/>
              </a:spcBef>
              <a:spcAft>
                <a:spcPct val="0"/>
              </a:spcAft>
              <a:defRPr sz="2400">
                <a:solidFill>
                  <a:schemeClr val="tx1"/>
                </a:solidFill>
                <a:latin typeface="Arial" charset="0"/>
                <a:ea typeface="Osaka" charset="0"/>
                <a:cs typeface="Osaka" charset="0"/>
              </a:defRPr>
            </a:lvl8pPr>
            <a:lvl9pPr marL="3886200" indent="-228600" eaLnBrk="0" fontAlgn="base" hangingPunct="0">
              <a:spcBef>
                <a:spcPct val="0"/>
              </a:spcBef>
              <a:spcAft>
                <a:spcPct val="0"/>
              </a:spcAft>
              <a:defRPr sz="2400">
                <a:solidFill>
                  <a:schemeClr val="tx1"/>
                </a:solidFill>
                <a:latin typeface="Arial" charset="0"/>
                <a:ea typeface="Osaka" charset="0"/>
                <a:cs typeface="Osaka" charset="0"/>
              </a:defRPr>
            </a:lvl9pPr>
          </a:lstStyle>
          <a:p>
            <a:pPr eaLnBrk="1" hangingPunct="1"/>
            <a:r>
              <a:rPr lang="en-US" sz="1100" i="1">
                <a:solidFill>
                  <a:schemeClr val="tx2"/>
                </a:solidFill>
              </a:rPr>
              <a:t>Pre-session info</a:t>
            </a:r>
          </a:p>
        </p:txBody>
      </p:sp>
      <p:sp>
        <p:nvSpPr>
          <p:cNvPr id="13" name="Right Arrow 12"/>
          <p:cNvSpPr/>
          <p:nvPr/>
        </p:nvSpPr>
        <p:spPr>
          <a:xfrm>
            <a:off x="5534025" y="2492375"/>
            <a:ext cx="504825" cy="2889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Rectangle 1"/>
          <p:cNvSpPr/>
          <p:nvPr/>
        </p:nvSpPr>
        <p:spPr>
          <a:xfrm>
            <a:off x="6156325" y="2420938"/>
            <a:ext cx="2655888" cy="1368425"/>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Right Arrow 13"/>
          <p:cNvSpPr/>
          <p:nvPr/>
        </p:nvSpPr>
        <p:spPr>
          <a:xfrm rot="5400000">
            <a:off x="4156075" y="4005263"/>
            <a:ext cx="287337" cy="2873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Rectangle 17"/>
          <p:cNvSpPr/>
          <p:nvPr/>
        </p:nvSpPr>
        <p:spPr>
          <a:xfrm>
            <a:off x="611560" y="5157192"/>
            <a:ext cx="4392612" cy="576263"/>
          </a:xfrm>
          <a:prstGeom prst="rect">
            <a:avLst/>
          </a:prstGeom>
          <a:noFill/>
          <a:ln w="28575">
            <a:solidFill>
              <a:srgbClr val="D128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 name="TextBox 3"/>
          <p:cNvSpPr txBox="1"/>
          <p:nvPr/>
        </p:nvSpPr>
        <p:spPr>
          <a:xfrm>
            <a:off x="6113463" y="4149725"/>
            <a:ext cx="2698750" cy="2108200"/>
          </a:xfrm>
          <a:prstGeom prst="rect">
            <a:avLst/>
          </a:prstGeom>
          <a:solidFill>
            <a:schemeClr val="bg1"/>
          </a:solidFill>
          <a:ln>
            <a:noFill/>
          </a:ln>
        </p:spPr>
        <p:txBody>
          <a:bodyPr>
            <a:spAutoFit/>
          </a:bodyPr>
          <a:lstStyle/>
          <a:p>
            <a:pPr>
              <a:defRPr/>
            </a:pPr>
            <a:endParaRPr lang="en-US" sz="1100" dirty="0">
              <a:solidFill>
                <a:schemeClr val="tx2">
                  <a:lumMod val="65000"/>
                  <a:lumOff val="35000"/>
                </a:schemeClr>
              </a:solidFill>
              <a:latin typeface="Arial" pitchFamily="34" charset="0"/>
              <a:ea typeface="Osaka" charset="-128"/>
              <a:cs typeface="+mn-cs"/>
            </a:endParaRPr>
          </a:p>
          <a:p>
            <a:pPr>
              <a:defRPr/>
            </a:pPr>
            <a:endParaRPr lang="en-US" sz="1100" dirty="0">
              <a:solidFill>
                <a:schemeClr val="tx2">
                  <a:lumMod val="65000"/>
                  <a:lumOff val="35000"/>
                </a:schemeClr>
              </a:solidFill>
              <a:latin typeface="Arial" pitchFamily="34" charset="0"/>
              <a:ea typeface="Osaka" charset="-128"/>
              <a:cs typeface="+mn-cs"/>
            </a:endParaRPr>
          </a:p>
          <a:p>
            <a:pPr marL="171450" indent="-171450">
              <a:buFont typeface="Arial" pitchFamily="34" charset="0"/>
              <a:buChar char="•"/>
              <a:defRPr/>
            </a:pPr>
            <a:endParaRPr lang="en-US" sz="1100" dirty="0">
              <a:solidFill>
                <a:schemeClr val="tx2">
                  <a:lumMod val="65000"/>
                  <a:lumOff val="35000"/>
                </a:schemeClr>
              </a:solidFill>
              <a:latin typeface="Arial" pitchFamily="34" charset="0"/>
              <a:ea typeface="Osaka" charset="-128"/>
              <a:cs typeface="+mn-cs"/>
            </a:endParaRPr>
          </a:p>
          <a:p>
            <a:pPr>
              <a:defRPr/>
            </a:pPr>
            <a:r>
              <a:rPr lang="en-US" sz="1100" b="1" dirty="0">
                <a:solidFill>
                  <a:schemeClr val="tx2">
                    <a:lumMod val="65000"/>
                    <a:lumOff val="35000"/>
                  </a:schemeClr>
                </a:solidFill>
                <a:latin typeface="Arial" pitchFamily="34" charset="0"/>
                <a:ea typeface="Osaka" charset="-128"/>
                <a:cs typeface="+mn-cs"/>
              </a:rPr>
              <a:t>Questions directed to:</a:t>
            </a:r>
          </a:p>
          <a:p>
            <a:pPr>
              <a:defRPr/>
            </a:pPr>
            <a:endParaRPr lang="en-US" sz="1100" dirty="0">
              <a:solidFill>
                <a:schemeClr val="tx2">
                  <a:lumMod val="65000"/>
                  <a:lumOff val="35000"/>
                </a:schemeClr>
              </a:solidFill>
              <a:latin typeface="Arial" pitchFamily="34" charset="0"/>
              <a:ea typeface="Osaka" charset="-128"/>
              <a:cs typeface="+mn-cs"/>
            </a:endParaRPr>
          </a:p>
          <a:p>
            <a:pPr marL="171450" indent="-171450">
              <a:buFont typeface="Arial" pitchFamily="34" charset="0"/>
              <a:buChar char="•"/>
              <a:defRPr/>
            </a:pPr>
            <a:r>
              <a:rPr lang="en-US" sz="1100" b="1" dirty="0">
                <a:solidFill>
                  <a:schemeClr val="tx2">
                    <a:lumMod val="65000"/>
                    <a:lumOff val="35000"/>
                  </a:schemeClr>
                </a:solidFill>
                <a:latin typeface="Arial" pitchFamily="34" charset="0"/>
                <a:ea typeface="Osaka" charset="-128"/>
                <a:cs typeface="+mn-cs"/>
              </a:rPr>
              <a:t>All Attendees</a:t>
            </a:r>
            <a:r>
              <a:rPr lang="en-US" sz="1100" dirty="0">
                <a:solidFill>
                  <a:schemeClr val="tx2">
                    <a:lumMod val="65000"/>
                    <a:lumOff val="35000"/>
                  </a:schemeClr>
                </a:solidFill>
                <a:latin typeface="Arial" pitchFamily="34" charset="0"/>
                <a:ea typeface="Osaka" charset="-128"/>
                <a:cs typeface="+mn-cs"/>
              </a:rPr>
              <a:t> </a:t>
            </a:r>
            <a:r>
              <a:rPr lang="en-US" sz="1100" u="sng" dirty="0">
                <a:solidFill>
                  <a:schemeClr val="tx2">
                    <a:lumMod val="65000"/>
                    <a:lumOff val="35000"/>
                  </a:schemeClr>
                </a:solidFill>
                <a:latin typeface="Arial" pitchFamily="34" charset="0"/>
                <a:ea typeface="Osaka" charset="-128"/>
                <a:cs typeface="+mn-cs"/>
              </a:rPr>
              <a:t>excludes</a:t>
            </a:r>
            <a:r>
              <a:rPr lang="en-US" sz="1100" dirty="0">
                <a:solidFill>
                  <a:schemeClr val="tx2">
                    <a:lumMod val="65000"/>
                    <a:lumOff val="35000"/>
                  </a:schemeClr>
                </a:solidFill>
                <a:latin typeface="Arial" pitchFamily="34" charset="0"/>
                <a:ea typeface="Osaka" charset="-128"/>
                <a:cs typeface="+mn-cs"/>
              </a:rPr>
              <a:t> Moderator and Panelists</a:t>
            </a:r>
          </a:p>
          <a:p>
            <a:pPr marL="171450" indent="-171450">
              <a:buFont typeface="Arial" pitchFamily="34" charset="0"/>
              <a:buChar char="•"/>
              <a:defRPr/>
            </a:pPr>
            <a:endParaRPr lang="en-US" sz="1100" dirty="0">
              <a:solidFill>
                <a:schemeClr val="tx2">
                  <a:lumMod val="65000"/>
                  <a:lumOff val="35000"/>
                </a:schemeClr>
              </a:solidFill>
              <a:latin typeface="Arial" pitchFamily="34" charset="0"/>
              <a:ea typeface="Osaka" charset="-128"/>
              <a:cs typeface="+mn-cs"/>
            </a:endParaRPr>
          </a:p>
          <a:p>
            <a:pPr marL="171450" indent="-171450">
              <a:buFont typeface="Arial" pitchFamily="34" charset="0"/>
              <a:buChar char="•"/>
              <a:defRPr/>
            </a:pPr>
            <a:r>
              <a:rPr lang="en-US" sz="1100" b="1" dirty="0">
                <a:solidFill>
                  <a:schemeClr val="tx2">
                    <a:lumMod val="65000"/>
                    <a:lumOff val="35000"/>
                  </a:schemeClr>
                </a:solidFill>
                <a:latin typeface="Arial" pitchFamily="34" charset="0"/>
                <a:ea typeface="Osaka" charset="-128"/>
                <a:cs typeface="+mn-cs"/>
              </a:rPr>
              <a:t>All Participants</a:t>
            </a:r>
            <a:r>
              <a:rPr lang="en-US" sz="1100" dirty="0">
                <a:solidFill>
                  <a:schemeClr val="tx2">
                    <a:lumMod val="65000"/>
                    <a:lumOff val="35000"/>
                  </a:schemeClr>
                </a:solidFill>
                <a:latin typeface="Arial" pitchFamily="34" charset="0"/>
                <a:ea typeface="Osaka" charset="-128"/>
                <a:cs typeface="+mn-cs"/>
              </a:rPr>
              <a:t> includes everyone in the meeting</a:t>
            </a:r>
          </a:p>
          <a:p>
            <a:pPr marL="171450" indent="-171450">
              <a:buFont typeface="Arial" pitchFamily="34" charset="0"/>
              <a:buChar char="•"/>
              <a:defRPr/>
            </a:pPr>
            <a:endParaRPr lang="en-US" sz="1050" dirty="0">
              <a:solidFill>
                <a:schemeClr val="tx2">
                  <a:lumMod val="65000"/>
                  <a:lumOff val="35000"/>
                </a:schemeClr>
              </a:solidFill>
              <a:latin typeface="Arial" pitchFamily="34" charset="0"/>
              <a:ea typeface="Osaka" charset="-128"/>
              <a:cs typeface="+mn-cs"/>
            </a:endParaRPr>
          </a:p>
          <a:p>
            <a:pPr marL="171450" indent="-171450">
              <a:buFont typeface="Arial" pitchFamily="34" charset="0"/>
              <a:buChar char="•"/>
              <a:defRPr/>
            </a:pPr>
            <a:endParaRPr lang="en-US" sz="1050" dirty="0">
              <a:solidFill>
                <a:schemeClr val="tx2">
                  <a:lumMod val="65000"/>
                  <a:lumOff val="35000"/>
                </a:schemeClr>
              </a:solidFill>
              <a:latin typeface="Arial" pitchFamily="34" charset="0"/>
              <a:ea typeface="Osaka" charset="-128"/>
              <a:cs typeface="+mn-cs"/>
            </a:endParaRPr>
          </a:p>
        </p:txBody>
      </p:sp>
      <p:pic>
        <p:nvPicPr>
          <p:cNvPr id="9227"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5888" y="2790825"/>
            <a:ext cx="1806575" cy="1677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63547674"/>
      </p:ext>
    </p:extLst>
  </p:cSld>
  <p:clrMapOvr>
    <a:masterClrMapping/>
  </p:clrMapOvr>
  <p:transition xmlns:p14="http://schemas.microsoft.com/office/powerpoint/2010/main" spd="slow" advClick="0" advTm="10000"/>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3"/>
          <p:cNvSpPr>
            <a:spLocks noChangeArrowheads="1"/>
          </p:cNvSpPr>
          <p:nvPr/>
        </p:nvSpPr>
        <p:spPr bwMode="auto">
          <a:xfrm>
            <a:off x="3260725" y="2205038"/>
            <a:ext cx="5214938" cy="277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0" hangingPunct="0">
              <a:spcBef>
                <a:spcPct val="20000"/>
              </a:spcBef>
              <a:buClr>
                <a:schemeClr val="accent1"/>
              </a:buClr>
            </a:pPr>
            <a:endParaRPr lang="en-US" sz="1800">
              <a:solidFill>
                <a:srgbClr val="1F1F1F"/>
              </a:solidFill>
            </a:endParaRPr>
          </a:p>
        </p:txBody>
      </p:sp>
      <p:sp>
        <p:nvSpPr>
          <p:cNvPr id="5" name="Rectangle 3"/>
          <p:cNvSpPr>
            <a:spLocks noChangeArrowheads="1"/>
          </p:cNvSpPr>
          <p:nvPr/>
        </p:nvSpPr>
        <p:spPr bwMode="auto">
          <a:xfrm>
            <a:off x="5004048" y="4652317"/>
            <a:ext cx="3744913" cy="936625"/>
          </a:xfrm>
          <a:prstGeom prst="rect">
            <a:avLst/>
          </a:prstGeom>
          <a:noFill/>
          <a:ln w="9525">
            <a:noFill/>
            <a:miter lim="800000"/>
            <a:headEnd/>
            <a:tailEnd/>
          </a:ln>
        </p:spPr>
        <p:txBody>
          <a:bodyPr/>
          <a:lstStyle/>
          <a:p>
            <a:pPr algn="ctr" eaLnBrk="0" hangingPunct="0">
              <a:spcBef>
                <a:spcPct val="20000"/>
              </a:spcBef>
              <a:buClr>
                <a:srgbClr val="C30C0E"/>
              </a:buClr>
              <a:defRPr/>
            </a:pPr>
            <a:r>
              <a:rPr lang="en-US" sz="1800" dirty="0">
                <a:solidFill>
                  <a:schemeClr val="tx1">
                    <a:lumMod val="75000"/>
                  </a:schemeClr>
                </a:solidFill>
                <a:latin typeface="Arial" pitchFamily="34" charset="0"/>
                <a:ea typeface="Osaka"/>
                <a:cs typeface="+mn-cs"/>
              </a:rPr>
              <a:t>Start time for all webinars:</a:t>
            </a:r>
          </a:p>
          <a:p>
            <a:pPr algn="ctr" eaLnBrk="0" hangingPunct="0">
              <a:spcBef>
                <a:spcPct val="20000"/>
              </a:spcBef>
              <a:buClr>
                <a:srgbClr val="C30C0E"/>
              </a:buClr>
              <a:defRPr/>
            </a:pPr>
            <a:r>
              <a:rPr lang="en-US" sz="1800" dirty="0">
                <a:latin typeface="Arial" pitchFamily="34" charset="0"/>
                <a:ea typeface="Osaka" pitchFamily="-84" charset="-128"/>
                <a:cs typeface="+mn-cs"/>
              </a:rPr>
              <a:t>8 PM ET | 7 PM CT | 5 PM PT</a:t>
            </a:r>
            <a:endParaRPr lang="en-US" sz="1800" dirty="0">
              <a:solidFill>
                <a:srgbClr val="1F1F1F"/>
              </a:solidFill>
              <a:latin typeface="Arial" pitchFamily="34" charset="0"/>
              <a:ea typeface="Osaka"/>
              <a:cs typeface="+mn-cs"/>
            </a:endParaRPr>
          </a:p>
          <a:p>
            <a:pPr lvl="1" algn="ctr" eaLnBrk="0" hangingPunct="0">
              <a:spcBef>
                <a:spcPct val="20000"/>
              </a:spcBef>
              <a:buClr>
                <a:srgbClr val="C30C0E"/>
              </a:buClr>
              <a:defRPr/>
            </a:pPr>
            <a:endParaRPr lang="en-US" sz="1800" dirty="0">
              <a:solidFill>
                <a:srgbClr val="1F1F1F"/>
              </a:solidFill>
              <a:latin typeface="Arial" pitchFamily="34" charset="0"/>
              <a:ea typeface="Osaka"/>
              <a:cs typeface="+mn-cs"/>
            </a:endParaRPr>
          </a:p>
          <a:p>
            <a:pPr lvl="1" algn="ctr" eaLnBrk="0" hangingPunct="0">
              <a:spcBef>
                <a:spcPct val="20000"/>
              </a:spcBef>
              <a:buClr>
                <a:srgbClr val="C30C0E"/>
              </a:buClr>
              <a:defRPr/>
            </a:pPr>
            <a:endParaRPr lang="en-US" sz="1800" dirty="0">
              <a:solidFill>
                <a:srgbClr val="1F1F1F"/>
              </a:solidFill>
              <a:latin typeface="Arial" pitchFamily="34" charset="0"/>
              <a:ea typeface="Osaka"/>
              <a:cs typeface="+mn-cs"/>
            </a:endParaRPr>
          </a:p>
          <a:p>
            <a:pPr marL="1257300" lvl="2" indent="-342900" algn="ctr" eaLnBrk="0" hangingPunct="0">
              <a:spcBef>
                <a:spcPct val="20000"/>
              </a:spcBef>
              <a:buClr>
                <a:srgbClr val="C30C0E"/>
              </a:buClr>
              <a:defRPr/>
            </a:pPr>
            <a:endParaRPr lang="en-US" sz="1800" dirty="0">
              <a:solidFill>
                <a:srgbClr val="1F1F1F"/>
              </a:solidFill>
              <a:latin typeface="Arial" pitchFamily="34" charset="0"/>
              <a:ea typeface="Osaka"/>
              <a:cs typeface="+mn-cs"/>
            </a:endParaRPr>
          </a:p>
          <a:p>
            <a:pPr marL="1257300" lvl="2" indent="-342900" algn="ctr" eaLnBrk="0" hangingPunct="0">
              <a:spcBef>
                <a:spcPct val="20000"/>
              </a:spcBef>
              <a:buClr>
                <a:srgbClr val="C30C0E"/>
              </a:buClr>
              <a:buFont typeface="Arial" pitchFamily="34" charset="0"/>
              <a:buChar char="•"/>
              <a:defRPr/>
            </a:pPr>
            <a:endParaRPr lang="en-US" sz="1800" dirty="0">
              <a:solidFill>
                <a:srgbClr val="1F1F1F"/>
              </a:solidFill>
              <a:latin typeface="Arial" pitchFamily="34" charset="0"/>
              <a:ea typeface="Osaka"/>
              <a:cs typeface="+mn-cs"/>
            </a:endParaRPr>
          </a:p>
          <a:p>
            <a:pPr marL="228600" indent="-228600" algn="ctr" eaLnBrk="0" hangingPunct="0">
              <a:spcBef>
                <a:spcPct val="20000"/>
              </a:spcBef>
              <a:buClr>
                <a:schemeClr val="accent1"/>
              </a:buClr>
              <a:defRPr/>
            </a:pPr>
            <a:endParaRPr lang="en-US" sz="1800" dirty="0">
              <a:solidFill>
                <a:srgbClr val="1F1F1F"/>
              </a:solidFill>
              <a:latin typeface="Arial" pitchFamily="34" charset="0"/>
              <a:ea typeface="Osaka"/>
              <a:cs typeface="+mn-cs"/>
            </a:endParaRPr>
          </a:p>
        </p:txBody>
      </p:sp>
      <p:sp>
        <p:nvSpPr>
          <p:cNvPr id="14339" name="Title 6"/>
          <p:cNvSpPr>
            <a:spLocks noGrp="1"/>
          </p:cNvSpPr>
          <p:nvPr>
            <p:ph type="title"/>
          </p:nvPr>
        </p:nvSpPr>
        <p:spPr>
          <a:xfrm>
            <a:off x="457200" y="485800"/>
            <a:ext cx="8229600" cy="1143000"/>
          </a:xfrm>
        </p:spPr>
        <p:txBody>
          <a:bodyPr rtlCol="0">
            <a:normAutofit fontScale="90000"/>
          </a:bodyPr>
          <a:lstStyle/>
          <a:p>
            <a:pPr fontAlgn="auto">
              <a:spcAft>
                <a:spcPts val="0"/>
              </a:spcAft>
              <a:defRPr/>
            </a:pPr>
            <a:r>
              <a:rPr lang="en-US" dirty="0">
                <a:latin typeface="Arial" charset="0"/>
                <a:ea typeface="Osaka" charset="0"/>
                <a:cs typeface="Osaka" charset="0"/>
              </a:rPr>
              <a:t>Upcoming T</a:t>
            </a:r>
            <a:r>
              <a:rPr lang="en-US" baseline="30000" dirty="0">
                <a:latin typeface="Arial" charset="0"/>
                <a:ea typeface="Osaka" charset="0"/>
                <a:cs typeface="Osaka" charset="0"/>
              </a:rPr>
              <a:t>3</a:t>
            </a:r>
            <a:r>
              <a:rPr lang="en-US" dirty="0">
                <a:latin typeface="Arial" charset="0"/>
                <a:ea typeface="Osaka" charset="0"/>
                <a:cs typeface="Osaka" charset="0"/>
              </a:rPr>
              <a:t> Webinars</a:t>
            </a:r>
            <a:br>
              <a:rPr lang="en-US" dirty="0">
                <a:latin typeface="Arial" charset="0"/>
                <a:ea typeface="Osaka" charset="0"/>
                <a:cs typeface="Osaka" charset="0"/>
              </a:rPr>
            </a:br>
            <a:endParaRPr lang="en-US" dirty="0">
              <a:latin typeface="Arial" charset="0"/>
              <a:ea typeface="Osaka" charset="0"/>
              <a:cs typeface="Osaka" charset="0"/>
            </a:endParaRPr>
          </a:p>
        </p:txBody>
      </p:sp>
      <p:sp>
        <p:nvSpPr>
          <p:cNvPr id="28676" name="Content Placeholder 7"/>
          <p:cNvSpPr>
            <a:spLocks noGrp="1"/>
          </p:cNvSpPr>
          <p:nvPr>
            <p:ph sz="half" idx="1"/>
          </p:nvPr>
        </p:nvSpPr>
        <p:spPr>
          <a:xfrm>
            <a:off x="457200" y="1139825"/>
            <a:ext cx="4330700" cy="4800600"/>
          </a:xfrm>
        </p:spPr>
        <p:txBody>
          <a:bodyPr/>
          <a:lstStyle/>
          <a:p>
            <a:endParaRPr lang="en-US" sz="1800" dirty="0">
              <a:latin typeface="Arial" charset="0"/>
              <a:ea typeface="Osaka" charset="0"/>
              <a:cs typeface="Osaka" charset="0"/>
            </a:endParaRPr>
          </a:p>
          <a:p>
            <a:r>
              <a:rPr lang="en-US" sz="1800" dirty="0" smtClean="0">
                <a:latin typeface="Arial" charset="0"/>
                <a:ea typeface="Osaka" charset="0"/>
                <a:cs typeface="Osaka" charset="0"/>
              </a:rPr>
              <a:t>Statistical Modeling with the TI-84 Plus Family</a:t>
            </a:r>
            <a:br>
              <a:rPr lang="en-US" sz="1800" dirty="0" smtClean="0">
                <a:latin typeface="Arial" charset="0"/>
                <a:ea typeface="Osaka" charset="0"/>
                <a:cs typeface="Osaka" charset="0"/>
              </a:rPr>
            </a:br>
            <a:r>
              <a:rPr lang="en-US" sz="1800" dirty="0" smtClean="0">
                <a:latin typeface="Arial" charset="0"/>
                <a:ea typeface="Osaka" charset="0"/>
                <a:cs typeface="Osaka" charset="0"/>
              </a:rPr>
              <a:t>12/9/14</a:t>
            </a:r>
          </a:p>
          <a:p>
            <a:endParaRPr lang="en-US" sz="1800" dirty="0">
              <a:latin typeface="Arial" charset="0"/>
              <a:ea typeface="Osaka" charset="0"/>
              <a:cs typeface="Osaka" charset="0"/>
            </a:endParaRPr>
          </a:p>
          <a:p>
            <a:r>
              <a:rPr lang="en-US" sz="1800" b="1" i="1" u="sng" dirty="0" smtClean="0">
                <a:latin typeface="Arial" charset="0"/>
                <a:ea typeface="Osaka" charset="0"/>
                <a:cs typeface="Osaka" charset="0"/>
              </a:rPr>
              <a:t>Stay Tuned for our spring webinar series!</a:t>
            </a:r>
            <a:endParaRPr lang="en-US" sz="1800" b="1" i="1" u="sng" dirty="0">
              <a:latin typeface="Arial" charset="0"/>
              <a:ea typeface="Osaka" charset="0"/>
              <a:cs typeface="Osaka" charset="0"/>
            </a:endParaRPr>
          </a:p>
        </p:txBody>
      </p:sp>
      <p:sp>
        <p:nvSpPr>
          <p:cNvPr id="28677" name="Content Placeholder 10"/>
          <p:cNvSpPr>
            <a:spLocks noGrp="1"/>
          </p:cNvSpPr>
          <p:nvPr>
            <p:ph sz="half" idx="2"/>
          </p:nvPr>
        </p:nvSpPr>
        <p:spPr>
          <a:xfrm>
            <a:off x="539552" y="5877272"/>
            <a:ext cx="3960813" cy="1136650"/>
          </a:xfrm>
        </p:spPr>
        <p:txBody>
          <a:bodyPr/>
          <a:lstStyle/>
          <a:p>
            <a:pPr marL="0" indent="0">
              <a:buFont typeface="Times" charset="0"/>
              <a:buNone/>
            </a:pPr>
            <a:r>
              <a:rPr lang="en-US" sz="1800" b="1" dirty="0">
                <a:solidFill>
                  <a:srgbClr val="2C2E2D"/>
                </a:solidFill>
                <a:latin typeface="Arial" charset="0"/>
                <a:ea typeface="MS PGothic" charset="0"/>
                <a:cs typeface="MS PGothic" charset="0"/>
              </a:rPr>
              <a:t>Register for and view webinars at </a:t>
            </a:r>
            <a:r>
              <a:rPr lang="en-US" sz="1800" b="1" u="sng" dirty="0">
                <a:latin typeface="Arial" charset="0"/>
                <a:ea typeface="Osaka" charset="0"/>
                <a:cs typeface="Osaka" charset="0"/>
                <a:hlinkClick r:id="rId3"/>
              </a:rPr>
              <a:t>education.ti.com/tiwebinars</a:t>
            </a:r>
            <a:endParaRPr lang="en-US" sz="1800" dirty="0">
              <a:latin typeface="Arial" charset="0"/>
              <a:ea typeface="Osaka" charset="0"/>
              <a:cs typeface="Osaka" charset="0"/>
            </a:endParaRPr>
          </a:p>
          <a:p>
            <a:pPr lvl="1">
              <a:buClr>
                <a:srgbClr val="C30C0E"/>
              </a:buClr>
            </a:pPr>
            <a:endParaRPr lang="en-US" sz="1800" dirty="0">
              <a:latin typeface="Arial" charset="0"/>
              <a:ea typeface="Osaka" charset="0"/>
              <a:cs typeface="Osaka" charset="0"/>
            </a:endParaRPr>
          </a:p>
          <a:p>
            <a:pPr lvl="1">
              <a:buClr>
                <a:srgbClr val="C30C0E"/>
              </a:buClr>
              <a:buFont typeface="Times" charset="0"/>
              <a:buNone/>
            </a:pPr>
            <a:endParaRPr lang="en-US" sz="1800" dirty="0">
              <a:latin typeface="Arial" charset="0"/>
              <a:ea typeface="Osaka" charset="0"/>
              <a:cs typeface="Osaka" charset="0"/>
            </a:endParaRPr>
          </a:p>
        </p:txBody>
      </p:sp>
      <p:pic>
        <p:nvPicPr>
          <p:cNvPr id="28678" name="Picture 2"/>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099101" y="1484784"/>
            <a:ext cx="3362325"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13496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9.0&quot;&gt;&lt;object type=&quot;1&quot; unique_id=&quot;10001&quot;&gt;&lt;object type=&quot;2&quot; unique_id=&quot;10002&quot;&gt;&lt;object type=&quot;3&quot; unique_id=&quot;10003&quot;&gt;&lt;property id=&quot;20148&quot; value=&quot;5&quot;/&gt;&lt;property id=&quot;20300&quot; value=&quot;Slide 1 - &amp;quot;Modeling with Mathematics in the Common Core Algebra Classroom with the TI-84 Plus Family&amp;quot;&quot;/&gt;&lt;property id=&quot;20307&quot; value=&quot;559&quot;/&gt;&lt;/object&gt;&lt;object type=&quot;3&quot; unique_id=&quot;10004&quot;&gt;&lt;property id=&quot;20148&quot; value=&quot;5&quot;/&gt;&lt;property id=&quot;20300&quot; value=&quot;Slide 2 - &amp;quot;Moderator Bio&amp;quot;&quot;/&gt;&lt;property id=&quot;20307&quot; value=&quot;527&quot;/&gt;&lt;/object&gt;&lt;object type=&quot;3&quot; unique_id=&quot;10005&quot;&gt;&lt;property id=&quot;20148&quot; value=&quot;5&quot;/&gt;&lt;property id=&quot;20300&quot; value=&quot;Slide 3 - &amp;quot;Panelists’ Bios&amp;quot;&quot;/&gt;&lt;property id=&quot;20307&quot; value=&quot;578&quot;/&gt;&lt;/object&gt;&lt;object type=&quot;3&quot; unique_id=&quot;10006&quot;&gt;&lt;property id=&quot;20148&quot; value=&quot;5&quot;/&gt;&lt;property id=&quot;20300&quot; value=&quot;Slide 4 - &amp;quot;Chat &amp;amp; Questions?&amp;quot;&quot;/&gt;&lt;property id=&quot;20307&quot; value=&quot;563&quot;/&gt;&lt;/object&gt;&lt;object type=&quot;3&quot; unique_id=&quot;10007&quot;&gt;&lt;property id=&quot;20148&quot; value=&quot;5&quot;/&gt;&lt;property id=&quot;20300&quot; value=&quot;Slide 5 - &amp;quot;Audio&amp;quot;&quot;/&gt;&lt;property id=&quot;20307&quot; value=&quot;529&quot;/&gt;&lt;/object&gt;&lt;object type=&quot;3&quot; unique_id=&quot;10008&quot;&gt;&lt;property id=&quot;20148&quot; value=&quot;5&quot;/&gt;&lt;property id=&quot;20300&quot; value=&quot;Slide 6 - &amp;quot;Agenda&amp;quot;&quot;/&gt;&lt;property id=&quot;20307&quot; value=&quot;580&quot;/&gt;&lt;/object&gt;&lt;object type=&quot;3&quot; unique_id=&quot;10009&quot;&gt;&lt;property id=&quot;20148&quot; value=&quot;5&quot;/&gt;&lt;property id=&quot;20300&quot; value=&quot;Slide 7 - &amp;quot;Expected Outcomes:&amp;quot;&quot;/&gt;&lt;property id=&quot;20307&quot; value=&quot;581&quot;/&gt;&lt;/object&gt;&lt;object type=&quot;3&quot; unique_id=&quot;10010&quot;&gt;&lt;property id=&quot;20148&quot; value=&quot;5&quot;/&gt;&lt;property id=&quot;20300&quot; value=&quot;Slide 8 - &amp;quot;Chat &amp;amp; Questions?&amp;quot;&quot;/&gt;&lt;property id=&quot;20307&quot; value=&quot;562&quot;/&gt;&lt;/object&gt;&lt;object type=&quot;3&quot; unique_id=&quot;10011&quot;&gt;&lt;property id=&quot;20148&quot; value=&quot;5&quot;/&gt;&lt;property id=&quot;20300&quot; value=&quot;Slide 10 - &amp;quot;STEM Behind Hollywood&amp;quot;&quot;/&gt;&lt;property id=&quot;20307&quot; value=&quot;560&quot;/&gt;&lt;/object&gt;&lt;object type=&quot;3&quot; unique_id=&quot;10012&quot;&gt;&lt;property id=&quot;20148&quot; value=&quot;5&quot;/&gt;&lt;property id=&quot;20300&quot; value=&quot;Slide 11 - &amp;quot;TI on TeacherTube&amp;quot;&quot;/&gt;&lt;property id=&quot;20307&quot; value=&quot;561&quot;/&gt;&lt;/object&gt;&lt;object type=&quot;3&quot; unique_id=&quot;10013&quot;&gt;&lt;property id=&quot;20148&quot; value=&quot;5&quot;/&gt;&lt;property id=&quot;20300&quot; value=&quot;Slide 12 - &amp;quot;2014 T3™ International Conference&amp;quot;&quot;/&gt;&lt;property id=&quot;20307&quot; value=&quot;572&quot;/&gt;&lt;/object&gt;&lt;object type=&quot;3&quot; unique_id=&quot;10014&quot;&gt;&lt;property id=&quot;20148&quot; value=&quot;5&quot;/&gt;&lt;property id=&quot;20300&quot; value=&quot;Slide 13 - &amp;quot;Upcoming T3 Webinars &amp;quot;&quot;/&gt;&lt;property id=&quot;20307&quot; value=&quot;579&quot;/&gt;&lt;/object&gt;&lt;object type=&quot;3&quot; unique_id=&quot;10015&quot;&gt;&lt;property id=&quot;20148&quot; value=&quot;5&quot;/&gt;&lt;property id=&quot;20300&quot; value=&quot;Slide 14 - &amp;quot;Stay Connected with TI&amp;quot;&quot;/&gt;&lt;property id=&quot;20307&quot; value=&quot;540&quot;/&gt;&lt;/object&gt;&lt;object type=&quot;3&quot; unique_id=&quot;10016&quot;&gt;&lt;property id=&quot;20148&quot; value=&quot;5&quot;/&gt;&lt;property id=&quot;20300&quot; value=&quot;Slide 15 - &amp;quot;Get your Certificate of Attendance&amp;amp;#x09;&amp;quot;&quot;/&gt;&lt;property id=&quot;20307&quot; value=&quot;567&quot;/&gt;&lt;/object&gt;&lt;object type=&quot;3&quot; unique_id=&quot;10017&quot;&gt;&lt;property id=&quot;20148&quot; value=&quot;5&quot;/&gt;&lt;property id=&quot;20300&quot; value=&quot;Slide 16 - &amp;quot;Wrap Up and Final Q&amp;amp;A’s&amp;quot;&quot;/&gt;&lt;property id=&quot;20307&quot; value=&quot;568&quot;/&gt;&lt;/object&gt;&lt;object type=&quot;3&quot; unique_id=&quot;10018&quot;&gt;&lt;property id=&quot;20148&quot; value=&quot;5&quot;/&gt;&lt;property id=&quot;20300&quot; value=&quot;Slide 17 - &amp;quot;Thank you!&amp;quot;&quot;/&gt;&lt;property id=&quot;20307&quot; value=&quot;569&quot;/&gt;&lt;/object&gt;&lt;object type=&quot;3&quot; unique_id=&quot;10019&quot;&gt;&lt;property id=&quot;20148&quot; value=&quot;5&quot;/&gt;&lt;property id=&quot;20300&quot; value=&quot;Slide 18 - &amp;quot;Certificate of Attendance&amp;quot;&quot;/&gt;&lt;property id=&quot;20307&quot; value=&quot;570&quot;/&gt;&lt;/object&gt;&lt;object type=&quot;3&quot; unique_id=&quot;10094&quot;&gt;&lt;property id=&quot;20148&quot; value=&quot;5&quot;/&gt;&lt;property id=&quot;20300&quot; value=&quot;Slide 9&quot;/&gt;&lt;property id=&quot;20307&quot; value=&quot;582&quot;/&gt;&lt;/object&gt;&lt;/object&gt;&lt;object type=&quot;8&quot; unique_id=&quot;10038&quot;&gt;&lt;/object&gt;&lt;/object&gt;&lt;/database&gt;"/>
  <p:tag name="SECTOMILLISECCONVERTED" val="1"/>
</p:tagLst>
</file>

<file path=ppt/theme/theme1.xml><?xml version="1.0" encoding="utf-8"?>
<a:theme xmlns:a="http://schemas.openxmlformats.org/drawingml/2006/main" name="ET_new">
  <a:themeElements>
    <a:clrScheme name="Custom 1">
      <a:dk1>
        <a:srgbClr val="525252"/>
      </a:dk1>
      <a:lt1>
        <a:srgbClr val="FFFFFF"/>
      </a:lt1>
      <a:dk2>
        <a:srgbClr val="000000"/>
      </a:dk2>
      <a:lt2>
        <a:srgbClr val="FFFFFF"/>
      </a:lt2>
      <a:accent1>
        <a:srgbClr val="D1282E"/>
      </a:accent1>
      <a:accent2>
        <a:srgbClr val="363636"/>
      </a:accent2>
      <a:accent3>
        <a:srgbClr val="888888"/>
      </a:accent3>
      <a:accent4>
        <a:srgbClr val="8064A2"/>
      </a:accent4>
      <a:accent5>
        <a:srgbClr val="4BACC6"/>
      </a:accent5>
      <a:accent6>
        <a:srgbClr val="F79646"/>
      </a:accent6>
      <a:hlink>
        <a:srgbClr val="1973B4"/>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BDD15A0F53DE49B8DF2421F7C42DF5" ma:contentTypeVersion="0" ma:contentTypeDescription="Create a new document." ma:contentTypeScope="" ma:versionID="3e408dd8b3b6d2c0676be02ee78edadf">
  <xsd:schema xmlns:xsd="http://www.w3.org/2001/XMLSchema" xmlns:xs="http://www.w3.org/2001/XMLSchema" xmlns:p="http://schemas.microsoft.com/office/2006/metadata/properties" targetNamespace="http://schemas.microsoft.com/office/2006/metadata/properties" ma:root="true" ma:fieldsID="e2eea07e5695b903853a809572507346">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Activity 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71079D7-CDC6-4D15-AC8A-1108BE93E49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51AFEA22-1423-4879-9484-FD7C7B11F86C}">
  <ds:schemaRefs>
    <ds:schemaRef ds:uri="http://purl.org/dc/elements/1.1/"/>
    <ds:schemaRef ds:uri="http://schemas.openxmlformats.org/package/2006/metadata/core-properties"/>
    <ds:schemaRef ds:uri="http://purl.org/dc/terms/"/>
    <ds:schemaRef ds:uri="http://schemas.microsoft.com/office/2006/documentManagement/types"/>
    <ds:schemaRef ds:uri="http://schemas.microsoft.com/office/2006/metadata/properti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13CA709B-4B37-48A2-96BB-3EFFF46091C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ET_new.thmx</Template>
  <TotalTime>67249</TotalTime>
  <Words>943</Words>
  <Application>Microsoft Macintosh PowerPoint</Application>
  <PresentationFormat>On-screen Show (4:3)</PresentationFormat>
  <Paragraphs>170</Paragraphs>
  <Slides>14</Slides>
  <Notes>8</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ET_new</vt:lpstr>
      <vt:lpstr>Science Nspired – Engaging Simulations with the TI-Nspire™ App for iPad®</vt:lpstr>
      <vt:lpstr>Moderator Bio</vt:lpstr>
      <vt:lpstr>Panelists’ Bios</vt:lpstr>
      <vt:lpstr>Chat &amp; Questions?</vt:lpstr>
      <vt:lpstr>Audio</vt:lpstr>
      <vt:lpstr>Agenda</vt:lpstr>
      <vt:lpstr>Expected Outcomes:</vt:lpstr>
      <vt:lpstr>Chat &amp; Questions?</vt:lpstr>
      <vt:lpstr>Upcoming T3 Webinars </vt:lpstr>
      <vt:lpstr>Stay Connected with TI</vt:lpstr>
      <vt:lpstr>Get your Certificate of Attendance </vt:lpstr>
      <vt:lpstr>Wrap Up and Final Q&amp;A’s</vt:lpstr>
      <vt:lpstr>Post-webinar Follow Up</vt:lpstr>
      <vt:lpstr>Thank you!</vt:lpstr>
    </vt:vector>
  </TitlesOfParts>
  <Company>Texas Instruments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X0072570</dc:creator>
  <cp:lastModifiedBy>Mike Houston</cp:lastModifiedBy>
  <cp:revision>1134</cp:revision>
  <cp:lastPrinted>2014-12-02T15:36:46Z</cp:lastPrinted>
  <dcterms:created xsi:type="dcterms:W3CDTF">2014-02-07T18:07:46Z</dcterms:created>
  <dcterms:modified xsi:type="dcterms:W3CDTF">2014-12-02T15:39:59Z</dcterms:modified>
</cp:coreProperties>
</file>