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72" r:id="rId11"/>
    <p:sldId id="267" r:id="rId12"/>
    <p:sldId id="268" r:id="rId13"/>
    <p:sldId id="269" r:id="rId14"/>
    <p:sldId id="270" r:id="rId15"/>
    <p:sldId id="273" r:id="rId16"/>
    <p:sldId id="274" r:id="rId17"/>
    <p:sldId id="277" r:id="rId18"/>
    <p:sldId id="275" r:id="rId19"/>
    <p:sldId id="276" r:id="rId20"/>
    <p:sldId id="278" r:id="rId21"/>
    <p:sldId id="279" r:id="rId22"/>
    <p:sldId id="280" r:id="rId23"/>
    <p:sldId id="281" r:id="rId24"/>
    <p:sldId id="282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D4C3AC-BB93-4353-B325-1D551F03B99F}" v="608" dt="2024-04-21T21:28:06.4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77" d="100"/>
          <a:sy n="77" d="100"/>
        </p:scale>
        <p:origin x="1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am Pennell" userId="f0f0fbbcd05226b1" providerId="LiveId" clId="{98D4C3AC-BB93-4353-B325-1D551F03B99F}"/>
    <pc:docChg chg="undo custSel addSld delSld modSld">
      <pc:chgData name="Adam Pennell" userId="f0f0fbbcd05226b1" providerId="LiveId" clId="{98D4C3AC-BB93-4353-B325-1D551F03B99F}" dt="2024-04-23T02:23:21.523" v="2812" actId="20577"/>
      <pc:docMkLst>
        <pc:docMk/>
      </pc:docMkLst>
      <pc:sldChg chg="addSp delSp modSp mod setBg">
        <pc:chgData name="Adam Pennell" userId="f0f0fbbcd05226b1" providerId="LiveId" clId="{98D4C3AC-BB93-4353-B325-1D551F03B99F}" dt="2024-04-20T14:57:04.646" v="56" actId="1076"/>
        <pc:sldMkLst>
          <pc:docMk/>
          <pc:sldMk cId="1299411572" sldId="256"/>
        </pc:sldMkLst>
        <pc:spChg chg="del">
          <ac:chgData name="Adam Pennell" userId="f0f0fbbcd05226b1" providerId="LiveId" clId="{98D4C3AC-BB93-4353-B325-1D551F03B99F}" dt="2024-04-20T14:53:22.853" v="2" actId="21"/>
          <ac:spMkLst>
            <pc:docMk/>
            <pc:sldMk cId="1299411572" sldId="256"/>
            <ac:spMk id="2" creationId="{56596680-7194-3004-7291-66194B1934D0}"/>
          </ac:spMkLst>
        </pc:spChg>
        <pc:spChg chg="del">
          <ac:chgData name="Adam Pennell" userId="f0f0fbbcd05226b1" providerId="LiveId" clId="{98D4C3AC-BB93-4353-B325-1D551F03B99F}" dt="2024-04-20T14:53:32.086" v="3" actId="21"/>
          <ac:spMkLst>
            <pc:docMk/>
            <pc:sldMk cId="1299411572" sldId="256"/>
            <ac:spMk id="3" creationId="{DBCB3C11-8246-B650-6231-286B2B617A68}"/>
          </ac:spMkLst>
        </pc:spChg>
        <pc:spChg chg="add mod">
          <ac:chgData name="Adam Pennell" userId="f0f0fbbcd05226b1" providerId="LiveId" clId="{98D4C3AC-BB93-4353-B325-1D551F03B99F}" dt="2024-04-20T14:57:04.646" v="56" actId="1076"/>
          <ac:spMkLst>
            <pc:docMk/>
            <pc:sldMk cId="1299411572" sldId="256"/>
            <ac:spMk id="6" creationId="{E58A7250-5DAD-A474-4832-16C8143BE6EA}"/>
          </ac:spMkLst>
        </pc:spChg>
        <pc:spChg chg="add">
          <ac:chgData name="Adam Pennell" userId="f0f0fbbcd05226b1" providerId="LiveId" clId="{98D4C3AC-BB93-4353-B325-1D551F03B99F}" dt="2024-04-20T14:56:27.275" v="51" actId="26606"/>
          <ac:spMkLst>
            <pc:docMk/>
            <pc:sldMk cId="1299411572" sldId="256"/>
            <ac:spMk id="11" creationId="{9B37791B-B040-4694-BFDC-8DD132D86E8E}"/>
          </ac:spMkLst>
        </pc:spChg>
        <pc:grpChg chg="add">
          <ac:chgData name="Adam Pennell" userId="f0f0fbbcd05226b1" providerId="LiveId" clId="{98D4C3AC-BB93-4353-B325-1D551F03B99F}" dt="2024-04-20T14:56:27.275" v="51" actId="26606"/>
          <ac:grpSpMkLst>
            <pc:docMk/>
            <pc:sldMk cId="1299411572" sldId="256"/>
            <ac:grpSpMk id="13" creationId="{4B2AE301-8298-47C2-81FA-781BA50D9933}"/>
          </ac:grpSpMkLst>
        </pc:grpChg>
        <pc:picChg chg="add mod ord">
          <ac:chgData name="Adam Pennell" userId="f0f0fbbcd05226b1" providerId="LiveId" clId="{98D4C3AC-BB93-4353-B325-1D551F03B99F}" dt="2024-04-20T14:56:46.156" v="53" actId="1076"/>
          <ac:picMkLst>
            <pc:docMk/>
            <pc:sldMk cId="1299411572" sldId="256"/>
            <ac:picMk id="5" creationId="{F854D765-D4E3-0BE1-8F05-9195FB4251A6}"/>
          </ac:picMkLst>
        </pc:picChg>
      </pc:sldChg>
      <pc:sldChg chg="modSp mod setBg">
        <pc:chgData name="Adam Pennell" userId="f0f0fbbcd05226b1" providerId="LiveId" clId="{98D4C3AC-BB93-4353-B325-1D551F03B99F}" dt="2024-04-21T21:30:52.970" v="2797" actId="207"/>
        <pc:sldMkLst>
          <pc:docMk/>
          <pc:sldMk cId="0" sldId="260"/>
        </pc:sldMkLst>
        <pc:spChg chg="mod">
          <ac:chgData name="Adam Pennell" userId="f0f0fbbcd05226b1" providerId="LiveId" clId="{98D4C3AC-BB93-4353-B325-1D551F03B99F}" dt="2024-04-21T21:30:13.039" v="2795" actId="207"/>
          <ac:spMkLst>
            <pc:docMk/>
            <pc:sldMk cId="0" sldId="260"/>
            <ac:spMk id="123" creationId="{00000000-0000-0000-0000-000000000000}"/>
          </ac:spMkLst>
        </pc:spChg>
        <pc:spChg chg="mod">
          <ac:chgData name="Adam Pennell" userId="f0f0fbbcd05226b1" providerId="LiveId" clId="{98D4C3AC-BB93-4353-B325-1D551F03B99F}" dt="2024-04-21T21:30:21.364" v="2796" actId="207"/>
          <ac:spMkLst>
            <pc:docMk/>
            <pc:sldMk cId="0" sldId="260"/>
            <ac:spMk id="124" creationId="{00000000-0000-0000-0000-000000000000}"/>
          </ac:spMkLst>
        </pc:spChg>
        <pc:spChg chg="mod">
          <ac:chgData name="Adam Pennell" userId="f0f0fbbcd05226b1" providerId="LiveId" clId="{98D4C3AC-BB93-4353-B325-1D551F03B99F}" dt="2024-04-21T21:30:52.970" v="2797" actId="207"/>
          <ac:spMkLst>
            <pc:docMk/>
            <pc:sldMk cId="0" sldId="260"/>
            <ac:spMk id="127" creationId="{00000000-0000-0000-0000-000000000000}"/>
          </ac:spMkLst>
        </pc:spChg>
        <pc:spChg chg="mod">
          <ac:chgData name="Adam Pennell" userId="f0f0fbbcd05226b1" providerId="LiveId" clId="{98D4C3AC-BB93-4353-B325-1D551F03B99F}" dt="2024-04-21T01:22:59.006" v="201" actId="692"/>
          <ac:spMkLst>
            <pc:docMk/>
            <pc:sldMk cId="0" sldId="260"/>
            <ac:spMk id="130" creationId="{00000000-0000-0000-0000-000000000000}"/>
          </ac:spMkLst>
        </pc:spChg>
        <pc:picChg chg="mod">
          <ac:chgData name="Adam Pennell" userId="f0f0fbbcd05226b1" providerId="LiveId" clId="{98D4C3AC-BB93-4353-B325-1D551F03B99F}" dt="2024-04-21T01:26:11.666" v="211" actId="692"/>
          <ac:picMkLst>
            <pc:docMk/>
            <pc:sldMk cId="0" sldId="260"/>
            <ac:picMk id="125" creationId="{00000000-0000-0000-0000-000000000000}"/>
          </ac:picMkLst>
        </pc:picChg>
      </pc:sldChg>
      <pc:sldChg chg="modSp mod setBg">
        <pc:chgData name="Adam Pennell" userId="f0f0fbbcd05226b1" providerId="LiveId" clId="{98D4C3AC-BB93-4353-B325-1D551F03B99F}" dt="2024-04-21T21:31:16.400" v="2801" actId="207"/>
        <pc:sldMkLst>
          <pc:docMk/>
          <pc:sldMk cId="0" sldId="261"/>
        </pc:sldMkLst>
        <pc:spChg chg="mod">
          <ac:chgData name="Adam Pennell" userId="f0f0fbbcd05226b1" providerId="LiveId" clId="{98D4C3AC-BB93-4353-B325-1D551F03B99F}" dt="2024-04-21T21:31:01.857" v="2798" actId="207"/>
          <ac:spMkLst>
            <pc:docMk/>
            <pc:sldMk cId="0" sldId="261"/>
            <ac:spMk id="136" creationId="{00000000-0000-0000-0000-000000000000}"/>
          </ac:spMkLst>
        </pc:spChg>
        <pc:spChg chg="mod">
          <ac:chgData name="Adam Pennell" userId="f0f0fbbcd05226b1" providerId="LiveId" clId="{98D4C3AC-BB93-4353-B325-1D551F03B99F}" dt="2024-04-21T21:31:06.644" v="2799" actId="207"/>
          <ac:spMkLst>
            <pc:docMk/>
            <pc:sldMk cId="0" sldId="261"/>
            <ac:spMk id="137" creationId="{00000000-0000-0000-0000-000000000000}"/>
          </ac:spMkLst>
        </pc:spChg>
        <pc:spChg chg="mod">
          <ac:chgData name="Adam Pennell" userId="f0f0fbbcd05226b1" providerId="LiveId" clId="{98D4C3AC-BB93-4353-B325-1D551F03B99F}" dt="2024-04-21T21:31:12.039" v="2800" actId="207"/>
          <ac:spMkLst>
            <pc:docMk/>
            <pc:sldMk cId="0" sldId="261"/>
            <ac:spMk id="139" creationId="{00000000-0000-0000-0000-000000000000}"/>
          </ac:spMkLst>
        </pc:spChg>
        <pc:spChg chg="mod">
          <ac:chgData name="Adam Pennell" userId="f0f0fbbcd05226b1" providerId="LiveId" clId="{98D4C3AC-BB93-4353-B325-1D551F03B99F}" dt="2024-04-21T21:31:16.400" v="2801" actId="207"/>
          <ac:spMkLst>
            <pc:docMk/>
            <pc:sldMk cId="0" sldId="261"/>
            <ac:spMk id="140" creationId="{00000000-0000-0000-0000-000000000000}"/>
          </ac:spMkLst>
        </pc:spChg>
        <pc:spChg chg="mod">
          <ac:chgData name="Adam Pennell" userId="f0f0fbbcd05226b1" providerId="LiveId" clId="{98D4C3AC-BB93-4353-B325-1D551F03B99F}" dt="2024-04-21T01:23:50.656" v="204" actId="692"/>
          <ac:spMkLst>
            <pc:docMk/>
            <pc:sldMk cId="0" sldId="261"/>
            <ac:spMk id="143" creationId="{00000000-0000-0000-0000-000000000000}"/>
          </ac:spMkLst>
        </pc:spChg>
      </pc:sldChg>
      <pc:sldChg chg="modSp mod setBg">
        <pc:chgData name="Adam Pennell" userId="f0f0fbbcd05226b1" providerId="LiveId" clId="{98D4C3AC-BB93-4353-B325-1D551F03B99F}" dt="2024-04-21T21:31:39.660" v="2804" actId="207"/>
        <pc:sldMkLst>
          <pc:docMk/>
          <pc:sldMk cId="0" sldId="262"/>
        </pc:sldMkLst>
        <pc:spChg chg="mod">
          <ac:chgData name="Adam Pennell" userId="f0f0fbbcd05226b1" providerId="LiveId" clId="{98D4C3AC-BB93-4353-B325-1D551F03B99F}" dt="2024-04-21T21:31:32.311" v="2803" actId="207"/>
          <ac:spMkLst>
            <pc:docMk/>
            <pc:sldMk cId="0" sldId="262"/>
            <ac:spMk id="148" creationId="{00000000-0000-0000-0000-000000000000}"/>
          </ac:spMkLst>
        </pc:spChg>
        <pc:spChg chg="mod">
          <ac:chgData name="Adam Pennell" userId="f0f0fbbcd05226b1" providerId="LiveId" clId="{98D4C3AC-BB93-4353-B325-1D551F03B99F}" dt="2024-04-21T21:31:27.828" v="2802" actId="207"/>
          <ac:spMkLst>
            <pc:docMk/>
            <pc:sldMk cId="0" sldId="262"/>
            <ac:spMk id="150" creationId="{00000000-0000-0000-0000-000000000000}"/>
          </ac:spMkLst>
        </pc:spChg>
        <pc:spChg chg="mod">
          <ac:chgData name="Adam Pennell" userId="f0f0fbbcd05226b1" providerId="LiveId" clId="{98D4C3AC-BB93-4353-B325-1D551F03B99F}" dt="2024-04-21T02:05:21.348" v="264" actId="692"/>
          <ac:spMkLst>
            <pc:docMk/>
            <pc:sldMk cId="0" sldId="262"/>
            <ac:spMk id="151" creationId="{00000000-0000-0000-0000-000000000000}"/>
          </ac:spMkLst>
        </pc:spChg>
        <pc:spChg chg="mod">
          <ac:chgData name="Adam Pennell" userId="f0f0fbbcd05226b1" providerId="LiveId" clId="{98D4C3AC-BB93-4353-B325-1D551F03B99F}" dt="2024-04-21T21:31:39.660" v="2804" actId="207"/>
          <ac:spMkLst>
            <pc:docMk/>
            <pc:sldMk cId="0" sldId="262"/>
            <ac:spMk id="152" creationId="{00000000-0000-0000-0000-000000000000}"/>
          </ac:spMkLst>
        </pc:spChg>
        <pc:spChg chg="mod">
          <ac:chgData name="Adam Pennell" userId="f0f0fbbcd05226b1" providerId="LiveId" clId="{98D4C3AC-BB93-4353-B325-1D551F03B99F}" dt="2024-04-21T02:04:55.807" v="261" actId="692"/>
          <ac:spMkLst>
            <pc:docMk/>
            <pc:sldMk cId="0" sldId="262"/>
            <ac:spMk id="153" creationId="{00000000-0000-0000-0000-000000000000}"/>
          </ac:spMkLst>
        </pc:spChg>
        <pc:picChg chg="mod">
          <ac:chgData name="Adam Pennell" userId="f0f0fbbcd05226b1" providerId="LiveId" clId="{98D4C3AC-BB93-4353-B325-1D551F03B99F}" dt="2024-04-21T01:37:48.104" v="259" actId="692"/>
          <ac:picMkLst>
            <pc:docMk/>
            <pc:sldMk cId="0" sldId="262"/>
            <ac:picMk id="5" creationId="{A9E037AA-31AF-78B0-D95D-8C2CC43B7C86}"/>
          </ac:picMkLst>
        </pc:picChg>
        <pc:picChg chg="mod">
          <ac:chgData name="Adam Pennell" userId="f0f0fbbcd05226b1" providerId="LiveId" clId="{98D4C3AC-BB93-4353-B325-1D551F03B99F}" dt="2024-04-21T01:26:38.137" v="213" actId="692"/>
          <ac:picMkLst>
            <pc:docMk/>
            <pc:sldMk cId="0" sldId="262"/>
            <ac:picMk id="155" creationId="{00000000-0000-0000-0000-000000000000}"/>
          </ac:picMkLst>
        </pc:picChg>
      </pc:sldChg>
      <pc:sldChg chg="addSp delSp modSp new mod modTransition setBg delAnim modAnim">
        <pc:chgData name="Adam Pennell" userId="f0f0fbbcd05226b1" providerId="LiveId" clId="{98D4C3AC-BB93-4353-B325-1D551F03B99F}" dt="2024-04-21T20:17:05.804" v="829" actId="21"/>
        <pc:sldMkLst>
          <pc:docMk/>
          <pc:sldMk cId="550987274" sldId="263"/>
        </pc:sldMkLst>
        <pc:spChg chg="add mod">
          <ac:chgData name="Adam Pennell" userId="f0f0fbbcd05226b1" providerId="LiveId" clId="{98D4C3AC-BB93-4353-B325-1D551F03B99F}" dt="2024-04-21T20:08:03.654" v="590" actId="20577"/>
          <ac:spMkLst>
            <pc:docMk/>
            <pc:sldMk cId="550987274" sldId="263"/>
            <ac:spMk id="2" creationId="{A549CE5B-80F1-C17D-3AA8-93E1EE01B6B8}"/>
          </ac:spMkLst>
        </pc:spChg>
        <pc:spChg chg="add del">
          <ac:chgData name="Adam Pennell" userId="f0f0fbbcd05226b1" providerId="LiveId" clId="{98D4C3AC-BB93-4353-B325-1D551F03B99F}" dt="2024-04-20T15:07:00.630" v="64" actId="11529"/>
          <ac:spMkLst>
            <pc:docMk/>
            <pc:sldMk cId="550987274" sldId="263"/>
            <ac:spMk id="4" creationId="{7B68D59F-615A-682C-6162-4F95AEE82A24}"/>
          </ac:spMkLst>
        </pc:spChg>
        <pc:spChg chg="add del mod">
          <ac:chgData name="Adam Pennell" userId="f0f0fbbcd05226b1" providerId="LiveId" clId="{98D4C3AC-BB93-4353-B325-1D551F03B99F}" dt="2024-04-21T01:29:49.041" v="225" actId="21"/>
          <ac:spMkLst>
            <pc:docMk/>
            <pc:sldMk cId="550987274" sldId="263"/>
            <ac:spMk id="5" creationId="{7EC04602-A4FC-FDD2-C440-5F4505B83F55}"/>
          </ac:spMkLst>
        </pc:spChg>
        <pc:spChg chg="add del mod">
          <ac:chgData name="Adam Pennell" userId="f0f0fbbcd05226b1" providerId="LiveId" clId="{98D4C3AC-BB93-4353-B325-1D551F03B99F}" dt="2024-04-21T20:17:05.804" v="829" actId="21"/>
          <ac:spMkLst>
            <pc:docMk/>
            <pc:sldMk cId="550987274" sldId="263"/>
            <ac:spMk id="5" creationId="{9F479693-3C47-BCC4-A5A1-A34AF5481E34}"/>
          </ac:spMkLst>
        </pc:spChg>
        <pc:spChg chg="add del mod">
          <ac:chgData name="Adam Pennell" userId="f0f0fbbcd05226b1" providerId="LiveId" clId="{98D4C3AC-BB93-4353-B325-1D551F03B99F}" dt="2024-04-21T01:29:44.298" v="224" actId="21"/>
          <ac:spMkLst>
            <pc:docMk/>
            <pc:sldMk cId="550987274" sldId="263"/>
            <ac:spMk id="9" creationId="{6E073848-5140-3691-172E-F2705C066B4C}"/>
          </ac:spMkLst>
        </pc:spChg>
        <pc:spChg chg="add del mod">
          <ac:chgData name="Adam Pennell" userId="f0f0fbbcd05226b1" providerId="LiveId" clId="{98D4C3AC-BB93-4353-B325-1D551F03B99F}" dt="2024-04-21T01:34:37.103" v="243" actId="21"/>
          <ac:spMkLst>
            <pc:docMk/>
            <pc:sldMk cId="550987274" sldId="263"/>
            <ac:spMk id="10" creationId="{82ADE791-177B-90A8-2085-DCB7D13B4746}"/>
          </ac:spMkLst>
        </pc:spChg>
        <pc:spChg chg="add del mod">
          <ac:chgData name="Adam Pennell" userId="f0f0fbbcd05226b1" providerId="LiveId" clId="{98D4C3AC-BB93-4353-B325-1D551F03B99F}" dt="2024-04-20T15:28:05.988" v="153" actId="21"/>
          <ac:spMkLst>
            <pc:docMk/>
            <pc:sldMk cId="550987274" sldId="263"/>
            <ac:spMk id="11" creationId="{38153E54-33CF-88F6-6E6D-0F1E185DF6DA}"/>
          </ac:spMkLst>
        </pc:spChg>
        <pc:spChg chg="add mod">
          <ac:chgData name="Adam Pennell" userId="f0f0fbbcd05226b1" providerId="LiveId" clId="{98D4C3AC-BB93-4353-B325-1D551F03B99F}" dt="2024-04-21T20:07:25.599" v="541" actId="208"/>
          <ac:spMkLst>
            <pc:docMk/>
            <pc:sldMk cId="550987274" sldId="263"/>
            <ac:spMk id="12" creationId="{DF8E15FE-BA74-8C8A-3B15-200A3764BEEB}"/>
          </ac:spMkLst>
        </pc:spChg>
        <pc:spChg chg="add del mod">
          <ac:chgData name="Adam Pennell" userId="f0f0fbbcd05226b1" providerId="LiveId" clId="{98D4C3AC-BB93-4353-B325-1D551F03B99F}" dt="2024-04-21T20:08:09.330" v="591" actId="21"/>
          <ac:spMkLst>
            <pc:docMk/>
            <pc:sldMk cId="550987274" sldId="263"/>
            <ac:spMk id="13" creationId="{4F979FC0-0964-F582-EF02-F3D0B84C47AC}"/>
          </ac:spMkLst>
        </pc:spChg>
        <pc:spChg chg="add del">
          <ac:chgData name="Adam Pennell" userId="f0f0fbbcd05226b1" providerId="LiveId" clId="{98D4C3AC-BB93-4353-B325-1D551F03B99F}" dt="2024-04-21T01:28:59.620" v="218" actId="11529"/>
          <ac:spMkLst>
            <pc:docMk/>
            <pc:sldMk cId="550987274" sldId="263"/>
            <ac:spMk id="14" creationId="{14FD1CED-7C9F-58F2-4CFB-C8A6E2ADDA52}"/>
          </ac:spMkLst>
        </pc:spChg>
        <pc:picChg chg="add del mod">
          <ac:chgData name="Adam Pennell" userId="f0f0fbbcd05226b1" providerId="LiveId" clId="{98D4C3AC-BB93-4353-B325-1D551F03B99F}" dt="2024-04-21T01:33:22.613" v="235" actId="21"/>
          <ac:picMkLst>
            <pc:docMk/>
            <pc:sldMk cId="550987274" sldId="263"/>
            <ac:picMk id="2" creationId="{FCD26CFE-7594-26AB-929F-B6CD62DC1FB6}"/>
          </ac:picMkLst>
        </pc:picChg>
        <pc:picChg chg="add mod">
          <ac:chgData name="Adam Pennell" userId="f0f0fbbcd05226b1" providerId="LiveId" clId="{98D4C3AC-BB93-4353-B325-1D551F03B99F}" dt="2024-04-21T20:05:19.538" v="532" actId="1076"/>
          <ac:picMkLst>
            <pc:docMk/>
            <pc:sldMk cId="550987274" sldId="263"/>
            <ac:picMk id="3" creationId="{C8AC3F85-8781-7F95-BEC5-81BF988CDAA0}"/>
          </ac:picMkLst>
        </pc:picChg>
        <pc:picChg chg="add mod">
          <ac:chgData name="Adam Pennell" userId="f0f0fbbcd05226b1" providerId="LiveId" clId="{98D4C3AC-BB93-4353-B325-1D551F03B99F}" dt="2024-04-20T15:11:26.643" v="76" actId="1076"/>
          <ac:picMkLst>
            <pc:docMk/>
            <pc:sldMk cId="550987274" sldId="263"/>
            <ac:picMk id="7" creationId="{A5F84831-60AE-9772-E46F-1EAC129C0A8E}"/>
          </ac:picMkLst>
        </pc:picChg>
        <pc:picChg chg="add">
          <ac:chgData name="Adam Pennell" userId="f0f0fbbcd05226b1" providerId="LiveId" clId="{98D4C3AC-BB93-4353-B325-1D551F03B99F}" dt="2024-04-20T15:11:54.447" v="77"/>
          <ac:picMkLst>
            <pc:docMk/>
            <pc:sldMk cId="550987274" sldId="263"/>
            <ac:picMk id="8" creationId="{BC3DF486-E9D2-6A91-B379-910CC3B8ADBD}"/>
          </ac:picMkLst>
        </pc:picChg>
        <pc:picChg chg="add del mod">
          <ac:chgData name="Adam Pennell" userId="f0f0fbbcd05226b1" providerId="LiveId" clId="{98D4C3AC-BB93-4353-B325-1D551F03B99F}" dt="2024-04-21T01:32:42.882" v="230" actId="21"/>
          <ac:picMkLst>
            <pc:docMk/>
            <pc:sldMk cId="550987274" sldId="263"/>
            <ac:picMk id="15" creationId="{EB9BAB10-211B-2777-9191-3DD3E05E4619}"/>
          </ac:picMkLst>
        </pc:picChg>
      </pc:sldChg>
      <pc:sldChg chg="add del">
        <pc:chgData name="Adam Pennell" userId="f0f0fbbcd05226b1" providerId="LiveId" clId="{98D4C3AC-BB93-4353-B325-1D551F03B99F}" dt="2024-04-20T14:57:35.371" v="57" actId="2696"/>
        <pc:sldMkLst>
          <pc:docMk/>
          <pc:sldMk cId="877524686" sldId="263"/>
        </pc:sldMkLst>
      </pc:sldChg>
      <pc:sldChg chg="delSp modSp add mod modTransition setBg delAnim">
        <pc:chgData name="Adam Pennell" userId="f0f0fbbcd05226b1" providerId="LiveId" clId="{98D4C3AC-BB93-4353-B325-1D551F03B99F}" dt="2024-04-20T15:34:30.680" v="182"/>
        <pc:sldMkLst>
          <pc:docMk/>
          <pc:sldMk cId="59051849" sldId="264"/>
        </pc:sldMkLst>
        <pc:spChg chg="del">
          <ac:chgData name="Adam Pennell" userId="f0f0fbbcd05226b1" providerId="LiveId" clId="{98D4C3AC-BB93-4353-B325-1D551F03B99F}" dt="2024-04-20T15:32:54.761" v="175" actId="21"/>
          <ac:spMkLst>
            <pc:docMk/>
            <pc:sldMk cId="59051849" sldId="264"/>
            <ac:spMk id="5" creationId="{7EC04602-A4FC-FDD2-C440-5F4505B83F55}"/>
          </ac:spMkLst>
        </pc:spChg>
        <pc:spChg chg="del">
          <ac:chgData name="Adam Pennell" userId="f0f0fbbcd05226b1" providerId="LiveId" clId="{98D4C3AC-BB93-4353-B325-1D551F03B99F}" dt="2024-04-20T15:32:46.874" v="174" actId="21"/>
          <ac:spMkLst>
            <pc:docMk/>
            <pc:sldMk cId="59051849" sldId="264"/>
            <ac:spMk id="9" creationId="{6E073848-5140-3691-172E-F2705C066B4C}"/>
          </ac:spMkLst>
        </pc:spChg>
        <pc:spChg chg="del">
          <ac:chgData name="Adam Pennell" userId="f0f0fbbcd05226b1" providerId="LiveId" clId="{98D4C3AC-BB93-4353-B325-1D551F03B99F}" dt="2024-04-20T15:33:03.278" v="177" actId="21"/>
          <ac:spMkLst>
            <pc:docMk/>
            <pc:sldMk cId="59051849" sldId="264"/>
            <ac:spMk id="10" creationId="{82ADE791-177B-90A8-2085-DCB7D13B4746}"/>
          </ac:spMkLst>
        </pc:spChg>
        <pc:spChg chg="del">
          <ac:chgData name="Adam Pennell" userId="f0f0fbbcd05226b1" providerId="LiveId" clId="{98D4C3AC-BB93-4353-B325-1D551F03B99F}" dt="2024-04-20T15:32:59.372" v="176" actId="21"/>
          <ac:spMkLst>
            <pc:docMk/>
            <pc:sldMk cId="59051849" sldId="264"/>
            <ac:spMk id="12" creationId="{DF8E15FE-BA74-8C8A-3B15-200A3764BEEB}"/>
          </ac:spMkLst>
        </pc:spChg>
        <pc:picChg chg="mod">
          <ac:chgData name="Adam Pennell" userId="f0f0fbbcd05226b1" providerId="LiveId" clId="{98D4C3AC-BB93-4353-B325-1D551F03B99F}" dt="2024-04-20T15:33:27.895" v="180" actId="1076"/>
          <ac:picMkLst>
            <pc:docMk/>
            <pc:sldMk cId="59051849" sldId="264"/>
            <ac:picMk id="3" creationId="{C8AC3F85-8781-7F95-BEC5-81BF988CDAA0}"/>
          </ac:picMkLst>
        </pc:picChg>
        <pc:picChg chg="del">
          <ac:chgData name="Adam Pennell" userId="f0f0fbbcd05226b1" providerId="LiveId" clId="{98D4C3AC-BB93-4353-B325-1D551F03B99F}" dt="2024-04-20T15:33:06.484" v="178" actId="21"/>
          <ac:picMkLst>
            <pc:docMk/>
            <pc:sldMk cId="59051849" sldId="264"/>
            <ac:picMk id="7" creationId="{A5F84831-60AE-9772-E46F-1EAC129C0A8E}"/>
          </ac:picMkLst>
        </pc:picChg>
        <pc:picChg chg="del">
          <ac:chgData name="Adam Pennell" userId="f0f0fbbcd05226b1" providerId="LiveId" clId="{98D4C3AC-BB93-4353-B325-1D551F03B99F}" dt="2024-04-20T15:32:42.821" v="173" actId="21"/>
          <ac:picMkLst>
            <pc:docMk/>
            <pc:sldMk cId="59051849" sldId="264"/>
            <ac:picMk id="8" creationId="{BC3DF486-E9D2-6A91-B379-910CC3B8ADBD}"/>
          </ac:picMkLst>
        </pc:picChg>
      </pc:sldChg>
      <pc:sldChg chg="add del setBg">
        <pc:chgData name="Adam Pennell" userId="f0f0fbbcd05226b1" providerId="LiveId" clId="{98D4C3AC-BB93-4353-B325-1D551F03B99F}" dt="2024-04-21T18:29:48.998" v="267"/>
        <pc:sldMkLst>
          <pc:docMk/>
          <pc:sldMk cId="1305551793" sldId="265"/>
        </pc:sldMkLst>
      </pc:sldChg>
      <pc:sldChg chg="addSp delSp modSp add mod">
        <pc:chgData name="Adam Pennell" userId="f0f0fbbcd05226b1" providerId="LiveId" clId="{98D4C3AC-BB93-4353-B325-1D551F03B99F}" dt="2024-04-21T21:29:38.450" v="2794" actId="20577"/>
        <pc:sldMkLst>
          <pc:docMk/>
          <pc:sldMk cId="4114711827" sldId="265"/>
        </pc:sldMkLst>
        <pc:spChg chg="add mod">
          <ac:chgData name="Adam Pennell" userId="f0f0fbbcd05226b1" providerId="LiveId" clId="{98D4C3AC-BB93-4353-B325-1D551F03B99F}" dt="2024-04-21T21:29:38.450" v="2794" actId="20577"/>
          <ac:spMkLst>
            <pc:docMk/>
            <pc:sldMk cId="4114711827" sldId="265"/>
            <ac:spMk id="2" creationId="{980A9C6F-CCF4-1869-5200-AA497B7442DA}"/>
          </ac:spMkLst>
        </pc:spChg>
        <pc:spChg chg="add mod">
          <ac:chgData name="Adam Pennell" userId="f0f0fbbcd05226b1" providerId="LiveId" clId="{98D4C3AC-BB93-4353-B325-1D551F03B99F}" dt="2024-04-21T18:35:15.418" v="312" actId="1076"/>
          <ac:spMkLst>
            <pc:docMk/>
            <pc:sldMk cId="4114711827" sldId="265"/>
            <ac:spMk id="5" creationId="{77D6B8B1-E09C-A8EB-548D-9399154BDE7D}"/>
          </ac:spMkLst>
        </pc:spChg>
        <pc:spChg chg="add mod">
          <ac:chgData name="Adam Pennell" userId="f0f0fbbcd05226b1" providerId="LiveId" clId="{98D4C3AC-BB93-4353-B325-1D551F03B99F}" dt="2024-04-21T18:41:34.700" v="339"/>
          <ac:spMkLst>
            <pc:docMk/>
            <pc:sldMk cId="4114711827" sldId="265"/>
            <ac:spMk id="6" creationId="{1979B8F1-F824-7D6E-857A-DD219F596B76}"/>
          </ac:spMkLst>
        </pc:spChg>
        <pc:spChg chg="mod ord">
          <ac:chgData name="Adam Pennell" userId="f0f0fbbcd05226b1" providerId="LiveId" clId="{98D4C3AC-BB93-4353-B325-1D551F03B99F}" dt="2024-04-21T20:11:09.384" v="657" actId="14100"/>
          <ac:spMkLst>
            <pc:docMk/>
            <pc:sldMk cId="4114711827" sldId="265"/>
            <ac:spMk id="12" creationId="{DF8E15FE-BA74-8C8A-3B15-200A3764BEEB}"/>
          </ac:spMkLst>
        </pc:spChg>
        <pc:spChg chg="del mod">
          <ac:chgData name="Adam Pennell" userId="f0f0fbbcd05226b1" providerId="LiveId" clId="{98D4C3AC-BB93-4353-B325-1D551F03B99F}" dt="2024-04-21T20:09:26.097" v="641" actId="21"/>
          <ac:spMkLst>
            <pc:docMk/>
            <pc:sldMk cId="4114711827" sldId="265"/>
            <ac:spMk id="13" creationId="{4F979FC0-0964-F582-EF02-F3D0B84C47AC}"/>
          </ac:spMkLst>
        </pc:spChg>
        <pc:picChg chg="mod">
          <ac:chgData name="Adam Pennell" userId="f0f0fbbcd05226b1" providerId="LiveId" clId="{98D4C3AC-BB93-4353-B325-1D551F03B99F}" dt="2024-04-21T18:41:40.521" v="341" actId="1076"/>
          <ac:picMkLst>
            <pc:docMk/>
            <pc:sldMk cId="4114711827" sldId="265"/>
            <ac:picMk id="3" creationId="{C8AC3F85-8781-7F95-BEC5-81BF988CDAA0}"/>
          </ac:picMkLst>
        </pc:picChg>
        <pc:picChg chg="add del">
          <ac:chgData name="Adam Pennell" userId="f0f0fbbcd05226b1" providerId="LiveId" clId="{98D4C3AC-BB93-4353-B325-1D551F03B99F}" dt="2024-04-21T18:33:05.527" v="270" actId="22"/>
          <ac:picMkLst>
            <pc:docMk/>
            <pc:sldMk cId="4114711827" sldId="265"/>
            <ac:picMk id="4" creationId="{9CB6FE97-4ABD-EADE-8732-E42AA755ED00}"/>
          </ac:picMkLst>
        </pc:picChg>
        <pc:picChg chg="mod">
          <ac:chgData name="Adam Pennell" userId="f0f0fbbcd05226b1" providerId="LiveId" clId="{98D4C3AC-BB93-4353-B325-1D551F03B99F}" dt="2024-04-21T18:40:35.216" v="318" actId="14826"/>
          <ac:picMkLst>
            <pc:docMk/>
            <pc:sldMk cId="4114711827" sldId="265"/>
            <ac:picMk id="7" creationId="{A5F84831-60AE-9772-E46F-1EAC129C0A8E}"/>
          </ac:picMkLst>
        </pc:picChg>
        <pc:picChg chg="add mod">
          <ac:chgData name="Adam Pennell" userId="f0f0fbbcd05226b1" providerId="LiveId" clId="{98D4C3AC-BB93-4353-B325-1D551F03B99F}" dt="2024-04-21T18:42:05.664" v="346" actId="14100"/>
          <ac:picMkLst>
            <pc:docMk/>
            <pc:sldMk cId="4114711827" sldId="265"/>
            <ac:picMk id="9" creationId="{4E1E6A53-8556-4706-87E7-C4D618C98F6B}"/>
          </ac:picMkLst>
        </pc:picChg>
      </pc:sldChg>
      <pc:sldChg chg="addSp delSp modSp add mod">
        <pc:chgData name="Adam Pennell" userId="f0f0fbbcd05226b1" providerId="LiveId" clId="{98D4C3AC-BB93-4353-B325-1D551F03B99F}" dt="2024-04-21T20:25:58.045" v="1129" actId="1076"/>
        <pc:sldMkLst>
          <pc:docMk/>
          <pc:sldMk cId="2983025595" sldId="266"/>
        </pc:sldMkLst>
        <pc:spChg chg="add del mod">
          <ac:chgData name="Adam Pennell" userId="f0f0fbbcd05226b1" providerId="LiveId" clId="{98D4C3AC-BB93-4353-B325-1D551F03B99F}" dt="2024-04-21T20:25:57.555" v="1128" actId="1076"/>
          <ac:spMkLst>
            <pc:docMk/>
            <pc:sldMk cId="2983025595" sldId="266"/>
            <ac:spMk id="2" creationId="{724B324A-9CA8-B162-FAB7-147C3AF51C2B}"/>
          </ac:spMkLst>
        </pc:spChg>
        <pc:spChg chg="add mod">
          <ac:chgData name="Adam Pennell" userId="f0f0fbbcd05226b1" providerId="LiveId" clId="{98D4C3AC-BB93-4353-B325-1D551F03B99F}" dt="2024-04-21T20:25:55.686" v="1126" actId="14100"/>
          <ac:spMkLst>
            <pc:docMk/>
            <pc:sldMk cId="2983025595" sldId="266"/>
            <ac:spMk id="4" creationId="{40DD208D-B457-8FBA-9EA8-9789B1A6DD96}"/>
          </ac:spMkLst>
        </pc:spChg>
        <pc:picChg chg="mod">
          <ac:chgData name="Adam Pennell" userId="f0f0fbbcd05226b1" providerId="LiveId" clId="{98D4C3AC-BB93-4353-B325-1D551F03B99F}" dt="2024-04-21T20:25:58.045" v="1129" actId="1076"/>
          <ac:picMkLst>
            <pc:docMk/>
            <pc:sldMk cId="2983025595" sldId="266"/>
            <ac:picMk id="3" creationId="{C8AC3F85-8781-7F95-BEC5-81BF988CDAA0}"/>
          </ac:picMkLst>
        </pc:picChg>
      </pc:sldChg>
      <pc:sldChg chg="addSp delSp modSp add mod modAnim">
        <pc:chgData name="Adam Pennell" userId="f0f0fbbcd05226b1" providerId="LiveId" clId="{98D4C3AC-BB93-4353-B325-1D551F03B99F}" dt="2024-04-21T21:27:51.123" v="2786"/>
        <pc:sldMkLst>
          <pc:docMk/>
          <pc:sldMk cId="2289059806" sldId="267"/>
        </pc:sldMkLst>
        <pc:spChg chg="add mod">
          <ac:chgData name="Adam Pennell" userId="f0f0fbbcd05226b1" providerId="LiveId" clId="{98D4C3AC-BB93-4353-B325-1D551F03B99F}" dt="2024-04-21T18:56:01.519" v="465" actId="20577"/>
          <ac:spMkLst>
            <pc:docMk/>
            <pc:sldMk cId="2289059806" sldId="267"/>
            <ac:spMk id="4" creationId="{A93F901C-3F7E-24E2-E597-27C5D1895272}"/>
          </ac:spMkLst>
        </pc:spChg>
        <pc:spChg chg="mod">
          <ac:chgData name="Adam Pennell" userId="f0f0fbbcd05226b1" providerId="LiveId" clId="{98D4C3AC-BB93-4353-B325-1D551F03B99F}" dt="2024-04-21T18:49:05.047" v="365" actId="14100"/>
          <ac:spMkLst>
            <pc:docMk/>
            <pc:sldMk cId="2289059806" sldId="267"/>
            <ac:spMk id="5" creationId="{77D6B8B1-E09C-A8EB-548D-9399154BDE7D}"/>
          </ac:spMkLst>
        </pc:spChg>
        <pc:spChg chg="add mod">
          <ac:chgData name="Adam Pennell" userId="f0f0fbbcd05226b1" providerId="LiveId" clId="{98D4C3AC-BB93-4353-B325-1D551F03B99F}" dt="2024-04-21T18:56:04.853" v="467" actId="20577"/>
          <ac:spMkLst>
            <pc:docMk/>
            <pc:sldMk cId="2289059806" sldId="267"/>
            <ac:spMk id="10" creationId="{F488BB1E-C440-DC65-16B6-C30750AAE259}"/>
          </ac:spMkLst>
        </pc:spChg>
        <pc:spChg chg="add mod">
          <ac:chgData name="Adam Pennell" userId="f0f0fbbcd05226b1" providerId="LiveId" clId="{98D4C3AC-BB93-4353-B325-1D551F03B99F}" dt="2024-04-21T19:54:09.585" v="508" actId="14100"/>
          <ac:spMkLst>
            <pc:docMk/>
            <pc:sldMk cId="2289059806" sldId="267"/>
            <ac:spMk id="11" creationId="{EFE23F14-9D44-C5D8-BF9B-8DFAA88DB7BC}"/>
          </ac:spMkLst>
        </pc:spChg>
        <pc:spChg chg="mod ord">
          <ac:chgData name="Adam Pennell" userId="f0f0fbbcd05226b1" providerId="LiveId" clId="{98D4C3AC-BB93-4353-B325-1D551F03B99F}" dt="2024-04-21T19:53:51.660" v="504" actId="166"/>
          <ac:spMkLst>
            <pc:docMk/>
            <pc:sldMk cId="2289059806" sldId="267"/>
            <ac:spMk id="12" creationId="{DF8E15FE-BA74-8C8A-3B15-200A3764BEEB}"/>
          </ac:spMkLst>
        </pc:spChg>
        <pc:spChg chg="del mod">
          <ac:chgData name="Adam Pennell" userId="f0f0fbbcd05226b1" providerId="LiveId" clId="{98D4C3AC-BB93-4353-B325-1D551F03B99F}" dt="2024-04-21T18:48:36.482" v="362" actId="21"/>
          <ac:spMkLst>
            <pc:docMk/>
            <pc:sldMk cId="2289059806" sldId="267"/>
            <ac:spMk id="13" creationId="{4F979FC0-0964-F582-EF02-F3D0B84C47AC}"/>
          </ac:spMkLst>
        </pc:spChg>
        <pc:picChg chg="add del mod">
          <ac:chgData name="Adam Pennell" userId="f0f0fbbcd05226b1" providerId="LiveId" clId="{98D4C3AC-BB93-4353-B325-1D551F03B99F}" dt="2024-04-21T18:49:55.620" v="371" actId="21"/>
          <ac:picMkLst>
            <pc:docMk/>
            <pc:sldMk cId="2289059806" sldId="267"/>
            <ac:picMk id="2" creationId="{961A8C8F-4FB3-8834-D85E-8FC7708634A6}"/>
          </ac:picMkLst>
        </pc:picChg>
        <pc:picChg chg="mod">
          <ac:chgData name="Adam Pennell" userId="f0f0fbbcd05226b1" providerId="LiveId" clId="{98D4C3AC-BB93-4353-B325-1D551F03B99F}" dt="2024-04-21T18:47:35.633" v="352" actId="14826"/>
          <ac:picMkLst>
            <pc:docMk/>
            <pc:sldMk cId="2289059806" sldId="267"/>
            <ac:picMk id="3" creationId="{C8AC3F85-8781-7F95-BEC5-81BF988CDAA0}"/>
          </ac:picMkLst>
        </pc:picChg>
        <pc:picChg chg="add mod">
          <ac:chgData name="Adam Pennell" userId="f0f0fbbcd05226b1" providerId="LiveId" clId="{98D4C3AC-BB93-4353-B325-1D551F03B99F}" dt="2024-04-21T18:52:01.994" v="444" actId="1076"/>
          <ac:picMkLst>
            <pc:docMk/>
            <pc:sldMk cId="2289059806" sldId="267"/>
            <ac:picMk id="6" creationId="{52B0F5FD-7FE0-9FC5-033D-EB511E2E3AC9}"/>
          </ac:picMkLst>
        </pc:picChg>
        <pc:picChg chg="mod">
          <ac:chgData name="Adam Pennell" userId="f0f0fbbcd05226b1" providerId="LiveId" clId="{98D4C3AC-BB93-4353-B325-1D551F03B99F}" dt="2024-04-21T19:54:00.404" v="506" actId="1076"/>
          <ac:picMkLst>
            <pc:docMk/>
            <pc:sldMk cId="2289059806" sldId="267"/>
            <ac:picMk id="7" creationId="{A5F84831-60AE-9772-E46F-1EAC129C0A8E}"/>
          </ac:picMkLst>
        </pc:picChg>
        <pc:picChg chg="mod">
          <ac:chgData name="Adam Pennell" userId="f0f0fbbcd05226b1" providerId="LiveId" clId="{98D4C3AC-BB93-4353-B325-1D551F03B99F}" dt="2024-04-21T19:52:10.924" v="489" actId="14100"/>
          <ac:picMkLst>
            <pc:docMk/>
            <pc:sldMk cId="2289059806" sldId="267"/>
            <ac:picMk id="9" creationId="{4E1E6A53-8556-4706-87E7-C4D618C98F6B}"/>
          </ac:picMkLst>
        </pc:picChg>
      </pc:sldChg>
      <pc:sldChg chg="add del setBg">
        <pc:chgData name="Adam Pennell" userId="f0f0fbbcd05226b1" providerId="LiveId" clId="{98D4C3AC-BB93-4353-B325-1D551F03B99F}" dt="2024-04-21T18:46:09.976" v="350"/>
        <pc:sldMkLst>
          <pc:docMk/>
          <pc:sldMk cId="4240127301" sldId="267"/>
        </pc:sldMkLst>
      </pc:sldChg>
      <pc:sldChg chg="add del setBg">
        <pc:chgData name="Adam Pennell" userId="f0f0fbbcd05226b1" providerId="LiveId" clId="{98D4C3AC-BB93-4353-B325-1D551F03B99F}" dt="2024-04-21T19:56:48.552" v="515"/>
        <pc:sldMkLst>
          <pc:docMk/>
          <pc:sldMk cId="625184131" sldId="268"/>
        </pc:sldMkLst>
      </pc:sldChg>
      <pc:sldChg chg="modSp add mod">
        <pc:chgData name="Adam Pennell" userId="f0f0fbbcd05226b1" providerId="LiveId" clId="{98D4C3AC-BB93-4353-B325-1D551F03B99F}" dt="2024-04-21T19:57:43.977" v="525" actId="1076"/>
        <pc:sldMkLst>
          <pc:docMk/>
          <pc:sldMk cId="2906065116" sldId="268"/>
        </pc:sldMkLst>
        <pc:spChg chg="mod">
          <ac:chgData name="Adam Pennell" userId="f0f0fbbcd05226b1" providerId="LiveId" clId="{98D4C3AC-BB93-4353-B325-1D551F03B99F}" dt="2024-04-21T19:57:43.977" v="525" actId="1076"/>
          <ac:spMkLst>
            <pc:docMk/>
            <pc:sldMk cId="2906065116" sldId="268"/>
            <ac:spMk id="2" creationId="{724B324A-9CA8-B162-FAB7-147C3AF51C2B}"/>
          </ac:spMkLst>
        </pc:spChg>
        <pc:picChg chg="mod">
          <ac:chgData name="Adam Pennell" userId="f0f0fbbcd05226b1" providerId="LiveId" clId="{98D4C3AC-BB93-4353-B325-1D551F03B99F}" dt="2024-04-21T19:57:38.069" v="524" actId="1076"/>
          <ac:picMkLst>
            <pc:docMk/>
            <pc:sldMk cId="2906065116" sldId="268"/>
            <ac:picMk id="3" creationId="{C8AC3F85-8781-7F95-BEC5-81BF988CDAA0}"/>
          </ac:picMkLst>
        </pc:picChg>
      </pc:sldChg>
      <pc:sldChg chg="addSp delSp modSp add mod">
        <pc:chgData name="Adam Pennell" userId="f0f0fbbcd05226b1" providerId="LiveId" clId="{98D4C3AC-BB93-4353-B325-1D551F03B99F}" dt="2024-04-21T20:14:30.244" v="667" actId="14100"/>
        <pc:sldMkLst>
          <pc:docMk/>
          <pc:sldMk cId="4003971664" sldId="269"/>
        </pc:sldMkLst>
        <pc:spChg chg="add mod">
          <ac:chgData name="Adam Pennell" userId="f0f0fbbcd05226b1" providerId="LiveId" clId="{98D4C3AC-BB93-4353-B325-1D551F03B99F}" dt="2024-04-21T20:12:16.260" v="662" actId="14100"/>
          <ac:spMkLst>
            <pc:docMk/>
            <pc:sldMk cId="4003971664" sldId="269"/>
            <ac:spMk id="2" creationId="{08D8BFCB-9608-0220-5650-3B678C3DDEA7}"/>
          </ac:spMkLst>
        </pc:spChg>
        <pc:spChg chg="add mod">
          <ac:chgData name="Adam Pennell" userId="f0f0fbbcd05226b1" providerId="LiveId" clId="{98D4C3AC-BB93-4353-B325-1D551F03B99F}" dt="2024-04-21T20:14:30.244" v="667" actId="14100"/>
          <ac:spMkLst>
            <pc:docMk/>
            <pc:sldMk cId="4003971664" sldId="269"/>
            <ac:spMk id="5" creationId="{0052B572-89F8-1BBB-99CE-0151E9F1F11A}"/>
          </ac:spMkLst>
        </pc:spChg>
        <pc:spChg chg="del">
          <ac:chgData name="Adam Pennell" userId="f0f0fbbcd05226b1" providerId="LiveId" clId="{98D4C3AC-BB93-4353-B325-1D551F03B99F}" dt="2024-04-21T20:11:41.171" v="659" actId="21"/>
          <ac:spMkLst>
            <pc:docMk/>
            <pc:sldMk cId="4003971664" sldId="269"/>
            <ac:spMk id="12" creationId="{DF8E15FE-BA74-8C8A-3B15-200A3764BEEB}"/>
          </ac:spMkLst>
        </pc:spChg>
        <pc:spChg chg="del mod">
          <ac:chgData name="Adam Pennell" userId="f0f0fbbcd05226b1" providerId="LiveId" clId="{98D4C3AC-BB93-4353-B325-1D551F03B99F}" dt="2024-04-21T20:11:35.705" v="658" actId="21"/>
          <ac:spMkLst>
            <pc:docMk/>
            <pc:sldMk cId="4003971664" sldId="269"/>
            <ac:spMk id="13" creationId="{4F979FC0-0964-F582-EF02-F3D0B84C47AC}"/>
          </ac:spMkLst>
        </pc:spChg>
        <pc:picChg chg="mod">
          <ac:chgData name="Adam Pennell" userId="f0f0fbbcd05226b1" providerId="LiveId" clId="{98D4C3AC-BB93-4353-B325-1D551F03B99F}" dt="2024-04-21T20:04:03.942" v="527" actId="14826"/>
          <ac:picMkLst>
            <pc:docMk/>
            <pc:sldMk cId="4003971664" sldId="269"/>
            <ac:picMk id="3" creationId="{C8AC3F85-8781-7F95-BEC5-81BF988CDAA0}"/>
          </ac:picMkLst>
        </pc:picChg>
        <pc:picChg chg="add mod">
          <ac:chgData name="Adam Pennell" userId="f0f0fbbcd05226b1" providerId="LiveId" clId="{98D4C3AC-BB93-4353-B325-1D551F03B99F}" dt="2024-04-21T20:12:44.212" v="663"/>
          <ac:picMkLst>
            <pc:docMk/>
            <pc:sldMk cId="4003971664" sldId="269"/>
            <ac:picMk id="4" creationId="{C2D450EB-ECB1-02CF-5091-080B92A92C99}"/>
          </ac:picMkLst>
        </pc:picChg>
        <pc:picChg chg="mod">
          <ac:chgData name="Adam Pennell" userId="f0f0fbbcd05226b1" providerId="LiveId" clId="{98D4C3AC-BB93-4353-B325-1D551F03B99F}" dt="2024-04-21T20:14:24.019" v="666" actId="14826"/>
          <ac:picMkLst>
            <pc:docMk/>
            <pc:sldMk cId="4003971664" sldId="269"/>
            <ac:picMk id="7" creationId="{A5F84831-60AE-9772-E46F-1EAC129C0A8E}"/>
          </ac:picMkLst>
        </pc:picChg>
      </pc:sldChg>
      <pc:sldChg chg="modSp add mod">
        <pc:chgData name="Adam Pennell" userId="f0f0fbbcd05226b1" providerId="LiveId" clId="{98D4C3AC-BB93-4353-B325-1D551F03B99F}" dt="2024-04-21T20:18:07.984" v="834" actId="1076"/>
        <pc:sldMkLst>
          <pc:docMk/>
          <pc:sldMk cId="1614534360" sldId="270"/>
        </pc:sldMkLst>
        <pc:spChg chg="mod">
          <ac:chgData name="Adam Pennell" userId="f0f0fbbcd05226b1" providerId="LiveId" clId="{98D4C3AC-BB93-4353-B325-1D551F03B99F}" dt="2024-04-21T20:18:07.984" v="834" actId="1076"/>
          <ac:spMkLst>
            <pc:docMk/>
            <pc:sldMk cId="1614534360" sldId="270"/>
            <ac:spMk id="2" creationId="{724B324A-9CA8-B162-FAB7-147C3AF51C2B}"/>
          </ac:spMkLst>
        </pc:spChg>
        <pc:picChg chg="mod">
          <ac:chgData name="Adam Pennell" userId="f0f0fbbcd05226b1" providerId="LiveId" clId="{98D4C3AC-BB93-4353-B325-1D551F03B99F}" dt="2024-04-21T20:18:01.369" v="833" actId="14826"/>
          <ac:picMkLst>
            <pc:docMk/>
            <pc:sldMk cId="1614534360" sldId="270"/>
            <ac:picMk id="3" creationId="{C8AC3F85-8781-7F95-BEC5-81BF988CDAA0}"/>
          </ac:picMkLst>
        </pc:picChg>
      </pc:sldChg>
      <pc:sldChg chg="add del setBg">
        <pc:chgData name="Adam Pennell" userId="f0f0fbbcd05226b1" providerId="LiveId" clId="{98D4C3AC-BB93-4353-B325-1D551F03B99F}" dt="2024-04-21T20:17:35.416" v="831"/>
        <pc:sldMkLst>
          <pc:docMk/>
          <pc:sldMk cId="3905093954" sldId="270"/>
        </pc:sldMkLst>
      </pc:sldChg>
      <pc:sldChg chg="addSp modSp new add del mod setBg">
        <pc:chgData name="Adam Pennell" userId="f0f0fbbcd05226b1" providerId="LiveId" clId="{98D4C3AC-BB93-4353-B325-1D551F03B99F}" dt="2024-04-21T20:27:01.644" v="1133" actId="2696"/>
        <pc:sldMkLst>
          <pc:docMk/>
          <pc:sldMk cId="3682300842" sldId="271"/>
        </pc:sldMkLst>
        <pc:spChg chg="add mod">
          <ac:chgData name="Adam Pennell" userId="f0f0fbbcd05226b1" providerId="LiveId" clId="{98D4C3AC-BB93-4353-B325-1D551F03B99F}" dt="2024-04-21T20:22:30.911" v="1106" actId="1076"/>
          <ac:spMkLst>
            <pc:docMk/>
            <pc:sldMk cId="3682300842" sldId="271"/>
            <ac:spMk id="2" creationId="{4A0C1CB1-FCE1-EA47-A86C-DDB79E12173B}"/>
          </ac:spMkLst>
        </pc:spChg>
      </pc:sldChg>
      <pc:sldChg chg="add del setBg">
        <pc:chgData name="Adam Pennell" userId="f0f0fbbcd05226b1" providerId="LiveId" clId="{98D4C3AC-BB93-4353-B325-1D551F03B99F}" dt="2024-04-21T20:26:11.497" v="1131"/>
        <pc:sldMkLst>
          <pc:docMk/>
          <pc:sldMk cId="2158182852" sldId="272"/>
        </pc:sldMkLst>
      </pc:sldChg>
      <pc:sldChg chg="add">
        <pc:chgData name="Adam Pennell" userId="f0f0fbbcd05226b1" providerId="LiveId" clId="{98D4C3AC-BB93-4353-B325-1D551F03B99F}" dt="2024-04-21T20:26:15.396" v="1132"/>
        <pc:sldMkLst>
          <pc:docMk/>
          <pc:sldMk cId="2616549336" sldId="272"/>
        </pc:sldMkLst>
      </pc:sldChg>
      <pc:sldChg chg="addSp delSp modSp add mod">
        <pc:chgData name="Adam Pennell" userId="f0f0fbbcd05226b1" providerId="LiveId" clId="{98D4C3AC-BB93-4353-B325-1D551F03B99F}" dt="2024-04-23T02:23:21.523" v="2812" actId="20577"/>
        <pc:sldMkLst>
          <pc:docMk/>
          <pc:sldMk cId="690026759" sldId="273"/>
        </pc:sldMkLst>
        <pc:spChg chg="mod">
          <ac:chgData name="Adam Pennell" userId="f0f0fbbcd05226b1" providerId="LiveId" clId="{98D4C3AC-BB93-4353-B325-1D551F03B99F}" dt="2024-04-23T02:23:21.523" v="2812" actId="20577"/>
          <ac:spMkLst>
            <pc:docMk/>
            <pc:sldMk cId="690026759" sldId="273"/>
            <ac:spMk id="2" creationId="{980A9C6F-CCF4-1869-5200-AA497B7442DA}"/>
          </ac:spMkLst>
        </pc:spChg>
        <pc:spChg chg="mod">
          <ac:chgData name="Adam Pennell" userId="f0f0fbbcd05226b1" providerId="LiveId" clId="{98D4C3AC-BB93-4353-B325-1D551F03B99F}" dt="2024-04-21T20:36:17.805" v="1139" actId="14100"/>
          <ac:spMkLst>
            <pc:docMk/>
            <pc:sldMk cId="690026759" sldId="273"/>
            <ac:spMk id="5" creationId="{77D6B8B1-E09C-A8EB-548D-9399154BDE7D}"/>
          </ac:spMkLst>
        </pc:spChg>
        <pc:spChg chg="mod">
          <ac:chgData name="Adam Pennell" userId="f0f0fbbcd05226b1" providerId="LiveId" clId="{98D4C3AC-BB93-4353-B325-1D551F03B99F}" dt="2024-04-21T20:38:16.028" v="1150" actId="1076"/>
          <ac:spMkLst>
            <pc:docMk/>
            <pc:sldMk cId="690026759" sldId="273"/>
            <ac:spMk id="12" creationId="{DF8E15FE-BA74-8C8A-3B15-200A3764BEEB}"/>
          </ac:spMkLst>
        </pc:spChg>
        <pc:picChg chg="mod">
          <ac:chgData name="Adam Pennell" userId="f0f0fbbcd05226b1" providerId="LiveId" clId="{98D4C3AC-BB93-4353-B325-1D551F03B99F}" dt="2024-04-21T20:49:13.707" v="1233" actId="14826"/>
          <ac:picMkLst>
            <pc:docMk/>
            <pc:sldMk cId="690026759" sldId="273"/>
            <ac:picMk id="3" creationId="{C8AC3F85-8781-7F95-BEC5-81BF988CDAA0}"/>
          </ac:picMkLst>
        </pc:picChg>
        <pc:picChg chg="add del">
          <ac:chgData name="Adam Pennell" userId="f0f0fbbcd05226b1" providerId="LiveId" clId="{98D4C3AC-BB93-4353-B325-1D551F03B99F}" dt="2024-04-21T20:36:04.381" v="1136" actId="22"/>
          <ac:picMkLst>
            <pc:docMk/>
            <pc:sldMk cId="690026759" sldId="273"/>
            <ac:picMk id="6" creationId="{14C82910-9D81-6694-04F8-F890D68F50C5}"/>
          </ac:picMkLst>
        </pc:picChg>
        <pc:picChg chg="mod">
          <ac:chgData name="Adam Pennell" userId="f0f0fbbcd05226b1" providerId="LiveId" clId="{98D4C3AC-BB93-4353-B325-1D551F03B99F}" dt="2024-04-21T20:37:52.420" v="1146" actId="14826"/>
          <ac:picMkLst>
            <pc:docMk/>
            <pc:sldMk cId="690026759" sldId="273"/>
            <ac:picMk id="7" creationId="{A5F84831-60AE-9772-E46F-1EAC129C0A8E}"/>
          </ac:picMkLst>
        </pc:picChg>
        <pc:picChg chg="mod">
          <ac:chgData name="Adam Pennell" userId="f0f0fbbcd05226b1" providerId="LiveId" clId="{98D4C3AC-BB93-4353-B325-1D551F03B99F}" dt="2024-04-21T20:38:00.585" v="1148" actId="14100"/>
          <ac:picMkLst>
            <pc:docMk/>
            <pc:sldMk cId="690026759" sldId="273"/>
            <ac:picMk id="9" creationId="{4E1E6A53-8556-4706-87E7-C4D618C98F6B}"/>
          </ac:picMkLst>
        </pc:picChg>
        <pc:picChg chg="add mod">
          <ac:chgData name="Adam Pennell" userId="f0f0fbbcd05226b1" providerId="LiveId" clId="{98D4C3AC-BB93-4353-B325-1D551F03B99F}" dt="2024-04-21T20:37:46.438" v="1145"/>
          <ac:picMkLst>
            <pc:docMk/>
            <pc:sldMk cId="690026759" sldId="273"/>
            <ac:picMk id="11" creationId="{A2FC9C1D-BEE2-8326-730A-B9FB6F2B3366}"/>
          </ac:picMkLst>
        </pc:picChg>
      </pc:sldChg>
      <pc:sldChg chg="modSp add mod">
        <pc:chgData name="Adam Pennell" userId="f0f0fbbcd05226b1" providerId="LiveId" clId="{98D4C3AC-BB93-4353-B325-1D551F03B99F}" dt="2024-04-21T20:49:24.469" v="1234" actId="14826"/>
        <pc:sldMkLst>
          <pc:docMk/>
          <pc:sldMk cId="3636849360" sldId="274"/>
        </pc:sldMkLst>
        <pc:spChg chg="mod">
          <ac:chgData name="Adam Pennell" userId="f0f0fbbcd05226b1" providerId="LiveId" clId="{98D4C3AC-BB93-4353-B325-1D551F03B99F}" dt="2024-04-21T20:39:11.441" v="1157" actId="14100"/>
          <ac:spMkLst>
            <pc:docMk/>
            <pc:sldMk cId="3636849360" sldId="274"/>
            <ac:spMk id="2" creationId="{724B324A-9CA8-B162-FAB7-147C3AF51C2B}"/>
          </ac:spMkLst>
        </pc:spChg>
        <pc:picChg chg="mod">
          <ac:chgData name="Adam Pennell" userId="f0f0fbbcd05226b1" providerId="LiveId" clId="{98D4C3AC-BB93-4353-B325-1D551F03B99F}" dt="2024-04-21T20:49:24.469" v="1234" actId="14826"/>
          <ac:picMkLst>
            <pc:docMk/>
            <pc:sldMk cId="3636849360" sldId="274"/>
            <ac:picMk id="3" creationId="{C8AC3F85-8781-7F95-BEC5-81BF988CDAA0}"/>
          </ac:picMkLst>
        </pc:picChg>
      </pc:sldChg>
      <pc:sldChg chg="modSp add mod modAnim">
        <pc:chgData name="Adam Pennell" userId="f0f0fbbcd05226b1" providerId="LiveId" clId="{98D4C3AC-BB93-4353-B325-1D551F03B99F}" dt="2024-04-21T21:28:06.443" v="2788"/>
        <pc:sldMkLst>
          <pc:docMk/>
          <pc:sldMk cId="2412581768" sldId="275"/>
        </pc:sldMkLst>
        <pc:spChg chg="mod">
          <ac:chgData name="Adam Pennell" userId="f0f0fbbcd05226b1" providerId="LiveId" clId="{98D4C3AC-BB93-4353-B325-1D551F03B99F}" dt="2024-04-21T20:41:38.983" v="1162" actId="14100"/>
          <ac:spMkLst>
            <pc:docMk/>
            <pc:sldMk cId="2412581768" sldId="275"/>
            <ac:spMk id="5" creationId="{77D6B8B1-E09C-A8EB-548D-9399154BDE7D}"/>
          </ac:spMkLst>
        </pc:spChg>
        <pc:spChg chg="mod">
          <ac:chgData name="Adam Pennell" userId="f0f0fbbcd05226b1" providerId="LiveId" clId="{98D4C3AC-BB93-4353-B325-1D551F03B99F}" dt="2024-04-21T20:44:18.651" v="1165" actId="1076"/>
          <ac:spMkLst>
            <pc:docMk/>
            <pc:sldMk cId="2412581768" sldId="275"/>
            <ac:spMk id="11" creationId="{EFE23F14-9D44-C5D8-BF9B-8DFAA88DB7BC}"/>
          </ac:spMkLst>
        </pc:spChg>
        <pc:spChg chg="mod">
          <ac:chgData name="Adam Pennell" userId="f0f0fbbcd05226b1" providerId="LiveId" clId="{98D4C3AC-BB93-4353-B325-1D551F03B99F}" dt="2024-04-21T20:44:23.047" v="1166" actId="1076"/>
          <ac:spMkLst>
            <pc:docMk/>
            <pc:sldMk cId="2412581768" sldId="275"/>
            <ac:spMk id="12" creationId="{DF8E15FE-BA74-8C8A-3B15-200A3764BEEB}"/>
          </ac:spMkLst>
        </pc:spChg>
        <pc:picChg chg="mod">
          <ac:chgData name="Adam Pennell" userId="f0f0fbbcd05226b1" providerId="LiveId" clId="{98D4C3AC-BB93-4353-B325-1D551F03B99F}" dt="2024-04-21T20:41:28.941" v="1161" actId="14826"/>
          <ac:picMkLst>
            <pc:docMk/>
            <pc:sldMk cId="2412581768" sldId="275"/>
            <ac:picMk id="3" creationId="{C8AC3F85-8781-7F95-BEC5-81BF988CDAA0}"/>
          </ac:picMkLst>
        </pc:picChg>
        <pc:picChg chg="mod">
          <ac:chgData name="Adam Pennell" userId="f0f0fbbcd05226b1" providerId="LiveId" clId="{98D4C3AC-BB93-4353-B325-1D551F03B99F}" dt="2024-04-21T20:44:00.512" v="1164" actId="14826"/>
          <ac:picMkLst>
            <pc:docMk/>
            <pc:sldMk cId="2412581768" sldId="275"/>
            <ac:picMk id="7" creationId="{A5F84831-60AE-9772-E46F-1EAC129C0A8E}"/>
          </ac:picMkLst>
        </pc:picChg>
        <pc:picChg chg="mod">
          <ac:chgData name="Adam Pennell" userId="f0f0fbbcd05226b1" providerId="LiveId" clId="{98D4C3AC-BB93-4353-B325-1D551F03B99F}" dt="2024-04-21T20:44:34.940" v="1168" actId="14100"/>
          <ac:picMkLst>
            <pc:docMk/>
            <pc:sldMk cId="2412581768" sldId="275"/>
            <ac:picMk id="9" creationId="{4E1E6A53-8556-4706-87E7-C4D618C98F6B}"/>
          </ac:picMkLst>
        </pc:picChg>
      </pc:sldChg>
      <pc:sldChg chg="add del setBg">
        <pc:chgData name="Adam Pennell" userId="f0f0fbbcd05226b1" providerId="LiveId" clId="{98D4C3AC-BB93-4353-B325-1D551F03B99F}" dt="2024-04-21T20:40:38.213" v="1159"/>
        <pc:sldMkLst>
          <pc:docMk/>
          <pc:sldMk cId="4272817526" sldId="275"/>
        </pc:sldMkLst>
      </pc:sldChg>
      <pc:sldChg chg="modSp add mod">
        <pc:chgData name="Adam Pennell" userId="f0f0fbbcd05226b1" providerId="LiveId" clId="{98D4C3AC-BB93-4353-B325-1D551F03B99F}" dt="2024-04-21T20:45:11.004" v="1169" actId="14826"/>
        <pc:sldMkLst>
          <pc:docMk/>
          <pc:sldMk cId="3873094706" sldId="276"/>
        </pc:sldMkLst>
        <pc:picChg chg="mod">
          <ac:chgData name="Adam Pennell" userId="f0f0fbbcd05226b1" providerId="LiveId" clId="{98D4C3AC-BB93-4353-B325-1D551F03B99F}" dt="2024-04-21T20:45:11.004" v="1169" actId="14826"/>
          <ac:picMkLst>
            <pc:docMk/>
            <pc:sldMk cId="3873094706" sldId="276"/>
            <ac:picMk id="3" creationId="{C8AC3F85-8781-7F95-BEC5-81BF988CDAA0}"/>
          </ac:picMkLst>
        </pc:picChg>
      </pc:sldChg>
      <pc:sldChg chg="modSp add mod">
        <pc:chgData name="Adam Pennell" userId="f0f0fbbcd05226b1" providerId="LiveId" clId="{98D4C3AC-BB93-4353-B325-1D551F03B99F}" dt="2024-04-21T20:49:35.566" v="1235" actId="14826"/>
        <pc:sldMkLst>
          <pc:docMk/>
          <pc:sldMk cId="2470558030" sldId="277"/>
        </pc:sldMkLst>
        <pc:spChg chg="mod">
          <ac:chgData name="Adam Pennell" userId="f0f0fbbcd05226b1" providerId="LiveId" clId="{98D4C3AC-BB93-4353-B325-1D551F03B99F}" dt="2024-04-21T20:46:38.423" v="1232" actId="1076"/>
          <ac:spMkLst>
            <pc:docMk/>
            <pc:sldMk cId="2470558030" sldId="277"/>
            <ac:spMk id="4" creationId="{40DD208D-B457-8FBA-9EA8-9789B1A6DD96}"/>
          </ac:spMkLst>
        </pc:spChg>
        <pc:picChg chg="mod">
          <ac:chgData name="Adam Pennell" userId="f0f0fbbcd05226b1" providerId="LiveId" clId="{98D4C3AC-BB93-4353-B325-1D551F03B99F}" dt="2024-04-21T20:49:35.566" v="1235" actId="14826"/>
          <ac:picMkLst>
            <pc:docMk/>
            <pc:sldMk cId="2470558030" sldId="277"/>
            <ac:picMk id="3" creationId="{C8AC3F85-8781-7F95-BEC5-81BF988CDAA0}"/>
          </ac:picMkLst>
        </pc:picChg>
      </pc:sldChg>
      <pc:sldChg chg="addSp delSp modSp add mod">
        <pc:chgData name="Adam Pennell" userId="f0f0fbbcd05226b1" providerId="LiveId" clId="{98D4C3AC-BB93-4353-B325-1D551F03B99F}" dt="2024-04-21T21:32:55.744" v="2808" actId="20577"/>
        <pc:sldMkLst>
          <pc:docMk/>
          <pc:sldMk cId="288038091" sldId="278"/>
        </pc:sldMkLst>
        <pc:spChg chg="mod">
          <ac:chgData name="Adam Pennell" userId="f0f0fbbcd05226b1" providerId="LiveId" clId="{98D4C3AC-BB93-4353-B325-1D551F03B99F}" dt="2024-04-21T21:32:55.744" v="2808" actId="20577"/>
          <ac:spMkLst>
            <pc:docMk/>
            <pc:sldMk cId="288038091" sldId="278"/>
            <ac:spMk id="2" creationId="{980A9C6F-CCF4-1869-5200-AA497B7442DA}"/>
          </ac:spMkLst>
        </pc:spChg>
        <pc:spChg chg="mod">
          <ac:chgData name="Adam Pennell" userId="f0f0fbbcd05226b1" providerId="LiveId" clId="{98D4C3AC-BB93-4353-B325-1D551F03B99F}" dt="2024-04-21T20:54:57.232" v="1292" actId="14100"/>
          <ac:spMkLst>
            <pc:docMk/>
            <pc:sldMk cId="288038091" sldId="278"/>
            <ac:spMk id="5" creationId="{77D6B8B1-E09C-A8EB-548D-9399154BDE7D}"/>
          </ac:spMkLst>
        </pc:spChg>
        <pc:spChg chg="mod">
          <ac:chgData name="Adam Pennell" userId="f0f0fbbcd05226b1" providerId="LiveId" clId="{98D4C3AC-BB93-4353-B325-1D551F03B99F}" dt="2024-04-21T20:59:54.346" v="1329" actId="1076"/>
          <ac:spMkLst>
            <pc:docMk/>
            <pc:sldMk cId="288038091" sldId="278"/>
            <ac:spMk id="12" creationId="{DF8E15FE-BA74-8C8A-3B15-200A3764BEEB}"/>
          </ac:spMkLst>
        </pc:spChg>
        <pc:picChg chg="mod">
          <ac:chgData name="Adam Pennell" userId="f0f0fbbcd05226b1" providerId="LiveId" clId="{98D4C3AC-BB93-4353-B325-1D551F03B99F}" dt="2024-04-21T20:54:36.689" v="1288" actId="1076"/>
          <ac:picMkLst>
            <pc:docMk/>
            <pc:sldMk cId="288038091" sldId="278"/>
            <ac:picMk id="3" creationId="{C8AC3F85-8781-7F95-BEC5-81BF988CDAA0}"/>
          </ac:picMkLst>
        </pc:picChg>
        <pc:picChg chg="add del">
          <ac:chgData name="Adam Pennell" userId="f0f0fbbcd05226b1" providerId="LiveId" clId="{98D4C3AC-BB93-4353-B325-1D551F03B99F}" dt="2024-04-21T20:53:19.546" v="1240" actId="22"/>
          <ac:picMkLst>
            <pc:docMk/>
            <pc:sldMk cId="288038091" sldId="278"/>
            <ac:picMk id="6" creationId="{939AD213-B181-9280-E68E-C53F234CADFA}"/>
          </ac:picMkLst>
        </pc:picChg>
        <pc:picChg chg="mod">
          <ac:chgData name="Adam Pennell" userId="f0f0fbbcd05226b1" providerId="LiveId" clId="{98D4C3AC-BB93-4353-B325-1D551F03B99F}" dt="2024-04-21T20:57:43.137" v="1296" actId="14826"/>
          <ac:picMkLst>
            <pc:docMk/>
            <pc:sldMk cId="288038091" sldId="278"/>
            <ac:picMk id="7" creationId="{A5F84831-60AE-9772-E46F-1EAC129C0A8E}"/>
          </ac:picMkLst>
        </pc:picChg>
        <pc:picChg chg="mod">
          <ac:chgData name="Adam Pennell" userId="f0f0fbbcd05226b1" providerId="LiveId" clId="{98D4C3AC-BB93-4353-B325-1D551F03B99F}" dt="2024-04-21T20:58:14.521" v="1303" actId="14100"/>
          <ac:picMkLst>
            <pc:docMk/>
            <pc:sldMk cId="288038091" sldId="278"/>
            <ac:picMk id="9" creationId="{4E1E6A53-8556-4706-87E7-C4D618C98F6B}"/>
          </ac:picMkLst>
        </pc:picChg>
        <pc:picChg chg="add">
          <ac:chgData name="Adam Pennell" userId="f0f0fbbcd05226b1" providerId="LiveId" clId="{98D4C3AC-BB93-4353-B325-1D551F03B99F}" dt="2024-04-21T20:57:35.248" v="1295"/>
          <ac:picMkLst>
            <pc:docMk/>
            <pc:sldMk cId="288038091" sldId="278"/>
            <ac:picMk id="10" creationId="{CFB1F9A0-2E27-2C4A-4935-56990C1240BE}"/>
          </ac:picMkLst>
        </pc:picChg>
      </pc:sldChg>
      <pc:sldChg chg="add del setBg">
        <pc:chgData name="Adam Pennell" userId="f0f0fbbcd05226b1" providerId="LiveId" clId="{98D4C3AC-BB93-4353-B325-1D551F03B99F}" dt="2024-04-21T20:51:50.497" v="1237"/>
        <pc:sldMkLst>
          <pc:docMk/>
          <pc:sldMk cId="2247790464" sldId="278"/>
        </pc:sldMkLst>
      </pc:sldChg>
      <pc:sldChg chg="addSp delSp modSp add mod">
        <pc:chgData name="Adam Pennell" userId="f0f0fbbcd05226b1" providerId="LiveId" clId="{98D4C3AC-BB93-4353-B325-1D551F03B99F}" dt="2024-04-21T21:33:07.460" v="2810" actId="20577"/>
        <pc:sldMkLst>
          <pc:docMk/>
          <pc:sldMk cId="4111601126" sldId="279"/>
        </pc:sldMkLst>
        <pc:spChg chg="mod">
          <ac:chgData name="Adam Pennell" userId="f0f0fbbcd05226b1" providerId="LiveId" clId="{98D4C3AC-BB93-4353-B325-1D551F03B99F}" dt="2024-04-21T21:33:07.460" v="2810" actId="20577"/>
          <ac:spMkLst>
            <pc:docMk/>
            <pc:sldMk cId="4111601126" sldId="279"/>
            <ac:spMk id="2" creationId="{980A9C6F-CCF4-1869-5200-AA497B7442DA}"/>
          </ac:spMkLst>
        </pc:spChg>
        <pc:spChg chg="mod">
          <ac:chgData name="Adam Pennell" userId="f0f0fbbcd05226b1" providerId="LiveId" clId="{98D4C3AC-BB93-4353-B325-1D551F03B99F}" dt="2024-04-21T21:03:07.102" v="1341" actId="14100"/>
          <ac:spMkLst>
            <pc:docMk/>
            <pc:sldMk cId="4111601126" sldId="279"/>
            <ac:spMk id="5" creationId="{77D6B8B1-E09C-A8EB-548D-9399154BDE7D}"/>
          </ac:spMkLst>
        </pc:spChg>
        <pc:spChg chg="mod">
          <ac:chgData name="Adam Pennell" userId="f0f0fbbcd05226b1" providerId="LiveId" clId="{98D4C3AC-BB93-4353-B325-1D551F03B99F}" dt="2024-04-21T21:01:49.238" v="1336" actId="1076"/>
          <ac:spMkLst>
            <pc:docMk/>
            <pc:sldMk cId="4111601126" sldId="279"/>
            <ac:spMk id="12" creationId="{DF8E15FE-BA74-8C8A-3B15-200A3764BEEB}"/>
          </ac:spMkLst>
        </pc:spChg>
        <pc:picChg chg="mod">
          <ac:chgData name="Adam Pennell" userId="f0f0fbbcd05226b1" providerId="LiveId" clId="{98D4C3AC-BB93-4353-B325-1D551F03B99F}" dt="2024-04-21T21:02:57.962" v="1339" actId="14826"/>
          <ac:picMkLst>
            <pc:docMk/>
            <pc:sldMk cId="4111601126" sldId="279"/>
            <ac:picMk id="3" creationId="{C8AC3F85-8781-7F95-BEC5-81BF988CDAA0}"/>
          </ac:picMkLst>
        </pc:picChg>
        <pc:picChg chg="add del">
          <ac:chgData name="Adam Pennell" userId="f0f0fbbcd05226b1" providerId="LiveId" clId="{98D4C3AC-BB93-4353-B325-1D551F03B99F}" dt="2024-04-21T21:02:51.499" v="1338" actId="22"/>
          <ac:picMkLst>
            <pc:docMk/>
            <pc:sldMk cId="4111601126" sldId="279"/>
            <ac:picMk id="6" creationId="{4B4DE816-593D-07F9-BFA1-D18F48448DC3}"/>
          </ac:picMkLst>
        </pc:picChg>
        <pc:picChg chg="mod">
          <ac:chgData name="Adam Pennell" userId="f0f0fbbcd05226b1" providerId="LiveId" clId="{98D4C3AC-BB93-4353-B325-1D551F03B99F}" dt="2024-04-21T21:01:13.305" v="1331" actId="14826"/>
          <ac:picMkLst>
            <pc:docMk/>
            <pc:sldMk cId="4111601126" sldId="279"/>
            <ac:picMk id="7" creationId="{A5F84831-60AE-9772-E46F-1EAC129C0A8E}"/>
          </ac:picMkLst>
        </pc:picChg>
        <pc:picChg chg="mod">
          <ac:chgData name="Adam Pennell" userId="f0f0fbbcd05226b1" providerId="LiveId" clId="{98D4C3AC-BB93-4353-B325-1D551F03B99F}" dt="2024-04-21T21:01:30.722" v="1334" actId="14100"/>
          <ac:picMkLst>
            <pc:docMk/>
            <pc:sldMk cId="4111601126" sldId="279"/>
            <ac:picMk id="9" creationId="{4E1E6A53-8556-4706-87E7-C4D618C98F6B}"/>
          </ac:picMkLst>
        </pc:picChg>
      </pc:sldChg>
      <pc:sldChg chg="addSp modSp new mod setBg">
        <pc:chgData name="Adam Pennell" userId="f0f0fbbcd05226b1" providerId="LiveId" clId="{98D4C3AC-BB93-4353-B325-1D551F03B99F}" dt="2024-04-21T21:06:43.155" v="1405" actId="1076"/>
        <pc:sldMkLst>
          <pc:docMk/>
          <pc:sldMk cId="2006001284" sldId="280"/>
        </pc:sldMkLst>
        <pc:spChg chg="add mod">
          <ac:chgData name="Adam Pennell" userId="f0f0fbbcd05226b1" providerId="LiveId" clId="{98D4C3AC-BB93-4353-B325-1D551F03B99F}" dt="2024-04-21T21:06:43.155" v="1405" actId="1076"/>
          <ac:spMkLst>
            <pc:docMk/>
            <pc:sldMk cId="2006001284" sldId="280"/>
            <ac:spMk id="2" creationId="{D89F096A-2332-DA9D-F0DD-804C479EB993}"/>
          </ac:spMkLst>
        </pc:spChg>
      </pc:sldChg>
      <pc:sldChg chg="addSp modSp new mod setBg modAnim">
        <pc:chgData name="Adam Pennell" userId="f0f0fbbcd05226b1" providerId="LiveId" clId="{98D4C3AC-BB93-4353-B325-1D551F03B99F}" dt="2024-04-21T21:19:29.831" v="2295"/>
        <pc:sldMkLst>
          <pc:docMk/>
          <pc:sldMk cId="2072951229" sldId="281"/>
        </pc:sldMkLst>
        <pc:spChg chg="add mod">
          <ac:chgData name="Adam Pennell" userId="f0f0fbbcd05226b1" providerId="LiveId" clId="{98D4C3AC-BB93-4353-B325-1D551F03B99F}" dt="2024-04-21T21:18:14.452" v="2289" actId="20577"/>
          <ac:spMkLst>
            <pc:docMk/>
            <pc:sldMk cId="2072951229" sldId="281"/>
            <ac:spMk id="2" creationId="{A329C558-B2D0-5982-C98E-CF573EAD7EF4}"/>
          </ac:spMkLst>
        </pc:spChg>
      </pc:sldChg>
      <pc:sldChg chg="modSp add modAnim">
        <pc:chgData name="Adam Pennell" userId="f0f0fbbcd05226b1" providerId="LiveId" clId="{98D4C3AC-BB93-4353-B325-1D551F03B99F}" dt="2024-04-21T21:26:52.075" v="2783" actId="313"/>
        <pc:sldMkLst>
          <pc:docMk/>
          <pc:sldMk cId="1101703866" sldId="282"/>
        </pc:sldMkLst>
        <pc:spChg chg="mod">
          <ac:chgData name="Adam Pennell" userId="f0f0fbbcd05226b1" providerId="LiveId" clId="{98D4C3AC-BB93-4353-B325-1D551F03B99F}" dt="2024-04-21T21:26:52.075" v="2783" actId="313"/>
          <ac:spMkLst>
            <pc:docMk/>
            <pc:sldMk cId="1101703866" sldId="282"/>
            <ac:spMk id="2" creationId="{A329C558-B2D0-5982-C98E-CF573EAD7EF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EA8506-A3DE-43F3-B631-C1AE87808976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25854-2552-4F0A-BCBB-2CF8A2CD5F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288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13281b812bf_0_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" name="Google Shape;120;g13281b812bf_0_1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g13281b812bf_0_1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3206e6aa6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3" name="Google Shape;133;g13206e6aa6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g13206e6aa66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3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13206e6aa66_0_6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g13206e6aa66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6E2AF-22B6-E782-B70C-F1132D1E42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36CDA6-68D7-7840-50BE-F32657A2BD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F14E9D-B110-FE71-0553-9D7DFFF43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54A0-B16B-4D23-965C-C07C6BDA5807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25BE81-00D1-8F02-BAA3-E35FA52F8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A0DEA-81DF-3F04-AF30-603453933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3C38-6DD9-405A-AB1C-48E5E0A49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01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64DE1-0D76-D402-45F6-1A8C6EAE6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18D24A-0130-9447-6536-514F29895D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5DE2B-9EE8-06DB-1F09-32F587C4C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54A0-B16B-4D23-965C-C07C6BDA5807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4DA8D8-4E3A-BFB7-0996-0464400B0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6A161-10CA-1249-E4C2-549A0D3B4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3C38-6DD9-405A-AB1C-48E5E0A49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494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FA970B-177B-A999-B3A7-7F454ECA8C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DF33D5-85D0-067F-080B-4EAD4C141D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F23DD-5D6B-A8AD-48F0-A06606A39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54A0-B16B-4D23-965C-C07C6BDA5807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9428C-73A0-2D12-B8E5-82C936B2F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709763-960F-4C11-E137-7EADDDD42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3C38-6DD9-405A-AB1C-48E5E0A49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647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406513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34880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90790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7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68" name="Google Shape;68;p17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80552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456102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401425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924315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2" name="Google Shape;82;p21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57189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61403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1BEC1-01A2-7360-B9AA-E140F39CF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BA8A39-E96F-920C-78E6-5F50C15B2D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910178-9C38-3B91-7561-CEDA36613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54A0-B16B-4D23-965C-C07C6BDA5807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17FDE-1DB8-0953-90B3-2A6343A3E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AEC1FB-ACE3-443C-3602-5BEF8778C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3C38-6DD9-405A-AB1C-48E5E0A49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978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0770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2" name="Google Shape;92;p2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515900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593020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5"/>
          <p:cNvSpPr txBox="1">
            <a:spLocks noGrp="1"/>
          </p:cNvSpPr>
          <p:nvPr>
            <p:ph type="title"/>
          </p:nvPr>
        </p:nvSpPr>
        <p:spPr>
          <a:xfrm>
            <a:off x="609600" y="76200"/>
            <a:ext cx="109728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body" idx="1"/>
          </p:nvPr>
        </p:nvSpPr>
        <p:spPr>
          <a:xfrm>
            <a:off x="609600" y="1447800"/>
            <a:ext cx="10972800" cy="44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423323" algn="l" rtl="0"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marL="1219170" lvl="1" indent="-423323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marL="1828754" lvl="2" indent="-423323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marL="2438339" lvl="3" indent="-423323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marL="3047924" lvl="4" indent="-423323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marL="3657509" lvl="5" indent="-423323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4267093" lvl="6" indent="-423323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4876678" lvl="7" indent="-423323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5486263" lvl="8" indent="-423323" algn="l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ftr" idx="11"/>
          </p:nvPr>
        </p:nvSpPr>
        <p:spPr>
          <a:xfrm>
            <a:off x="4165600" y="6356353"/>
            <a:ext cx="3860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sldNum" idx="12"/>
          </p:nvPr>
        </p:nvSpPr>
        <p:spPr>
          <a:xfrm>
            <a:off x="8737600" y="6356353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 lnSpcReduction="10000"/>
          </a:bodyPr>
          <a:lstStyle>
            <a:lvl1pPr marL="0" marR="0" lvl="0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237956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1_Section Header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6"/>
          <p:cNvSpPr txBox="1">
            <a:spLocks noGrp="1"/>
          </p:cNvSpPr>
          <p:nvPr>
            <p:ph type="title"/>
          </p:nvPr>
        </p:nvSpPr>
        <p:spPr>
          <a:xfrm>
            <a:off x="963084" y="4406903"/>
            <a:ext cx="10363200" cy="13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sz="4000" b="1" cap="none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6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609585" lvl="0" indent="-304792" algn="l" rtl="0">
              <a:spcBef>
                <a:spcPts val="667"/>
              </a:spcBef>
              <a:spcAft>
                <a:spcPts val="0"/>
              </a:spcAft>
              <a:buClr>
                <a:srgbClr val="969696"/>
              </a:buClr>
              <a:buSzPts val="1500"/>
              <a:buNone/>
              <a:defRPr sz="2000">
                <a:solidFill>
                  <a:srgbClr val="969696"/>
                </a:solidFill>
              </a:defRPr>
            </a:lvl1pPr>
            <a:lvl2pPr marL="1219170" lvl="1" indent="-304792" algn="l" rtl="0">
              <a:spcBef>
                <a:spcPts val="1600"/>
              </a:spcBef>
              <a:spcAft>
                <a:spcPts val="0"/>
              </a:spcAft>
              <a:buClr>
                <a:srgbClr val="969696"/>
              </a:buClr>
              <a:buSzPts val="1400"/>
              <a:buNone/>
              <a:defRPr sz="1867">
                <a:solidFill>
                  <a:srgbClr val="969696"/>
                </a:solidFill>
              </a:defRPr>
            </a:lvl2pPr>
            <a:lvl3pPr marL="1828754" lvl="2" indent="-304792" algn="l" rtl="0">
              <a:spcBef>
                <a:spcPts val="1600"/>
              </a:spcBef>
              <a:spcAft>
                <a:spcPts val="0"/>
              </a:spcAft>
              <a:buClr>
                <a:srgbClr val="969696"/>
              </a:buClr>
              <a:buSzPts val="1200"/>
              <a:buNone/>
              <a:defRPr sz="1600">
                <a:solidFill>
                  <a:srgbClr val="969696"/>
                </a:solidFill>
              </a:defRPr>
            </a:lvl3pPr>
            <a:lvl4pPr marL="2438339" lvl="3" indent="-304792" algn="l" rtl="0">
              <a:spcBef>
                <a:spcPts val="1600"/>
              </a:spcBef>
              <a:spcAft>
                <a:spcPts val="0"/>
              </a:spcAft>
              <a:buClr>
                <a:srgbClr val="969696"/>
              </a:buClr>
              <a:buSzPts val="1100"/>
              <a:buNone/>
              <a:defRPr sz="1467">
                <a:solidFill>
                  <a:srgbClr val="969696"/>
                </a:solidFill>
              </a:defRPr>
            </a:lvl4pPr>
            <a:lvl5pPr marL="3047924" lvl="4" indent="-304792" algn="l" rtl="0">
              <a:spcBef>
                <a:spcPts val="1600"/>
              </a:spcBef>
              <a:spcAft>
                <a:spcPts val="0"/>
              </a:spcAft>
              <a:buClr>
                <a:srgbClr val="969696"/>
              </a:buClr>
              <a:buSzPts val="1100"/>
              <a:buNone/>
              <a:defRPr sz="1467">
                <a:solidFill>
                  <a:srgbClr val="969696"/>
                </a:solidFill>
              </a:defRPr>
            </a:lvl5pPr>
            <a:lvl6pPr marL="3657509" lvl="5" indent="-304792" algn="l" rtl="0">
              <a:spcBef>
                <a:spcPts val="1600"/>
              </a:spcBef>
              <a:spcAft>
                <a:spcPts val="0"/>
              </a:spcAft>
              <a:buClr>
                <a:srgbClr val="969696"/>
              </a:buClr>
              <a:buSzPts val="1100"/>
              <a:buNone/>
              <a:defRPr sz="1467">
                <a:solidFill>
                  <a:srgbClr val="969696"/>
                </a:solidFill>
              </a:defRPr>
            </a:lvl6pPr>
            <a:lvl7pPr marL="4267093" lvl="6" indent="-304792" algn="l" rtl="0">
              <a:spcBef>
                <a:spcPts val="1600"/>
              </a:spcBef>
              <a:spcAft>
                <a:spcPts val="0"/>
              </a:spcAft>
              <a:buClr>
                <a:srgbClr val="969696"/>
              </a:buClr>
              <a:buSzPts val="1100"/>
              <a:buNone/>
              <a:defRPr sz="1467">
                <a:solidFill>
                  <a:srgbClr val="969696"/>
                </a:solidFill>
              </a:defRPr>
            </a:lvl7pPr>
            <a:lvl8pPr marL="4876678" lvl="7" indent="-304792" algn="l" rtl="0">
              <a:spcBef>
                <a:spcPts val="1600"/>
              </a:spcBef>
              <a:spcAft>
                <a:spcPts val="0"/>
              </a:spcAft>
              <a:buClr>
                <a:srgbClr val="969696"/>
              </a:buClr>
              <a:buSzPts val="1100"/>
              <a:buNone/>
              <a:defRPr sz="1467">
                <a:solidFill>
                  <a:srgbClr val="969696"/>
                </a:solidFill>
              </a:defRPr>
            </a:lvl8pPr>
            <a:lvl9pPr marL="5486263" lvl="8" indent="-304792" algn="l" rtl="0">
              <a:spcBef>
                <a:spcPts val="1600"/>
              </a:spcBef>
              <a:spcAft>
                <a:spcPts val="1600"/>
              </a:spcAft>
              <a:buClr>
                <a:srgbClr val="969696"/>
              </a:buClr>
              <a:buSzPts val="1100"/>
              <a:buNone/>
              <a:defRPr sz="1467">
                <a:solidFill>
                  <a:srgbClr val="969696"/>
                </a:solidFill>
              </a:defRPr>
            </a:lvl9pPr>
          </a:lstStyle>
          <a:p>
            <a:endParaRPr/>
          </a:p>
        </p:txBody>
      </p:sp>
      <p:sp>
        <p:nvSpPr>
          <p:cNvPr id="103" name="Google Shape;103;p26"/>
          <p:cNvSpPr txBox="1">
            <a:spLocks noGrp="1"/>
          </p:cNvSpPr>
          <p:nvPr>
            <p:ph type="dt" idx="10"/>
          </p:nvPr>
        </p:nvSpPr>
        <p:spPr>
          <a:xfrm>
            <a:off x="609600" y="6356353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ftr" idx="11"/>
          </p:nvPr>
        </p:nvSpPr>
        <p:spPr>
          <a:xfrm>
            <a:off x="4165600" y="6356353"/>
            <a:ext cx="3860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Google Shape;105;p26"/>
          <p:cNvSpPr txBox="1">
            <a:spLocks noGrp="1"/>
          </p:cNvSpPr>
          <p:nvPr>
            <p:ph type="sldNum" idx="12"/>
          </p:nvPr>
        </p:nvSpPr>
        <p:spPr>
          <a:xfrm>
            <a:off x="8737600" y="6356353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 lnSpcReduction="10000"/>
          </a:bodyPr>
          <a:lstStyle>
            <a:lvl1pPr marL="0" marR="0" lvl="0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67">
                <a:solidFill>
                  <a:srgbClr val="52525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74336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9D27A-FA4D-5A69-973C-F00ACA0DC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1D253D-EC95-48DA-4517-AFACA9EE13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8B53D-76A6-9008-2705-4B81ABF56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54A0-B16B-4D23-965C-C07C6BDA5807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C5D84-29E9-09EC-1917-542A7C92C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20806D-5D08-CA42-7D3D-441298B6A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3C38-6DD9-405A-AB1C-48E5E0A49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106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317C7-8F06-87F2-88D5-7166B05E8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DD48BE-9420-40AE-4885-70460C8CFC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79C971-9D20-45FA-EFE1-86667538A7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D315DC-087C-D7DE-7131-0B20CBE61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54A0-B16B-4D23-965C-C07C6BDA5807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5B5812-7566-9460-6EC0-424481C64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F8381E-1196-8A53-A498-0016A375B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3C38-6DD9-405A-AB1C-48E5E0A49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076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AFE33-F178-E842-C656-00D21DD30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0F8309-B072-620D-6D08-2BFD7CB4E5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1FC016-2E3B-CE46-50DF-512EE6F8E8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9590FA-A36B-3722-2011-BDA331A3F3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91B6C5-C203-7F87-A98E-4B72B97179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EC1F21-3B3F-56FA-D680-92DBF0C49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54A0-B16B-4D23-965C-C07C6BDA5807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231E8F-44F7-F892-F16C-2AE89C187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F72665-A593-0DE2-7ADF-055D7D3F4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3C38-6DD9-405A-AB1C-48E5E0A49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746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F563E-6840-6A03-D871-FB3EA161F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7FEF04-29C8-4BE2-3CFD-F43B9BE1B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54A0-B16B-4D23-965C-C07C6BDA5807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F2AB18-8A74-306F-312C-9F60BFC6C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E7780C-B9A9-0609-9CF4-BD6EC98A9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3C38-6DD9-405A-AB1C-48E5E0A49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243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025F3E-154D-A728-F2BA-798878882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54A0-B16B-4D23-965C-C07C6BDA5807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2CF9F9-A9AB-5571-E5FE-D16035ACC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A7A0D-2EC4-A3FB-96FD-87FB53DA9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3C38-6DD9-405A-AB1C-48E5E0A49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573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E5080-F715-80A4-10E9-75A08DF8D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E40A0C-2DEA-70A3-B9C4-240176A0F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16FDBF-CF0E-565C-CD85-E5E49D08F4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17E9E7-0A56-668C-2E10-E21D8164F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54A0-B16B-4D23-965C-C07C6BDA5807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47AB1A-F8BD-DEDC-C93E-2C86603EB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081CB4-4277-CC2E-FACC-85DBB1006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3C38-6DD9-405A-AB1C-48E5E0A49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29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E5E38-783F-A238-0ADA-02B0EC44D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22A20E-EF77-BB7A-94E5-C2187DE971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2ECDA2-B9D3-AD76-4A8A-4CD2CE1837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3D3610-123A-9E64-9470-376C59A09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54A0-B16B-4D23-965C-C07C6BDA5807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A340B8-B6FC-857C-10B6-00DCD91A1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5F19CE-CDF2-7D32-2A0E-F9A8AB778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3C38-6DD9-405A-AB1C-48E5E0A49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91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DC7001-DCD8-3E14-B692-2DD0DE8A5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D1DBF2-390C-24D0-E63B-184477ABF7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11881E-9AD3-E1F9-64DB-DED2AEAE90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FE54A0-B16B-4D23-965C-C07C6BDA5807}" type="datetimeFigureOut">
              <a:rPr lang="en-US" smtClean="0"/>
              <a:t>4/22/2024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E0AAC9-C6D2-2471-F514-BBCDD0CB4D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61124-C807-C29E-9304-01456C58C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273C38-6DD9-405A-AB1C-48E5E0A49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796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333">
                <a:solidFill>
                  <a:schemeClr val="dk2"/>
                </a:solidFill>
              </a:defRPr>
            </a:lvl1pPr>
            <a:lvl2pPr lvl="1" algn="r" rtl="0">
              <a:buNone/>
              <a:defRPr sz="1333">
                <a:solidFill>
                  <a:schemeClr val="dk2"/>
                </a:solidFill>
              </a:defRPr>
            </a:lvl2pPr>
            <a:lvl3pPr lvl="2" algn="r" rtl="0">
              <a:buNone/>
              <a:defRPr sz="1333">
                <a:solidFill>
                  <a:schemeClr val="dk2"/>
                </a:solidFill>
              </a:defRPr>
            </a:lvl3pPr>
            <a:lvl4pPr lvl="3" algn="r" rtl="0">
              <a:buNone/>
              <a:defRPr sz="1333">
                <a:solidFill>
                  <a:schemeClr val="dk2"/>
                </a:solidFill>
              </a:defRPr>
            </a:lvl4pPr>
            <a:lvl5pPr lvl="4" algn="r" rtl="0">
              <a:buNone/>
              <a:defRPr sz="1333">
                <a:solidFill>
                  <a:schemeClr val="dk2"/>
                </a:solidFill>
              </a:defRPr>
            </a:lvl5pPr>
            <a:lvl6pPr lvl="5" algn="r" rtl="0">
              <a:buNone/>
              <a:defRPr sz="1333">
                <a:solidFill>
                  <a:schemeClr val="dk2"/>
                </a:solidFill>
              </a:defRPr>
            </a:lvl6pPr>
            <a:lvl7pPr lvl="6" algn="r" rtl="0">
              <a:buNone/>
              <a:defRPr sz="1333">
                <a:solidFill>
                  <a:schemeClr val="dk2"/>
                </a:solidFill>
              </a:defRPr>
            </a:lvl7pPr>
            <a:lvl8pPr lvl="7" algn="r" rtl="0">
              <a:buNone/>
              <a:defRPr sz="1333">
                <a:solidFill>
                  <a:schemeClr val="dk2"/>
                </a:solidFill>
              </a:defRPr>
            </a:lvl8pPr>
            <a:lvl9pPr lvl="8" algn="r" rtl="0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2223532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B37791B-B040-4694-BFDC-8DD132D86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B2AE301-8298-47C2-81FA-781BA50D9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296011"/>
            <a:ext cx="12192000" cy="3561989"/>
            <a:chOff x="0" y="3296011"/>
            <a:chExt cx="12192000" cy="3561989"/>
          </a:xfrm>
          <a:effectLst>
            <a:outerShdw blurRad="254000" dist="152400" dir="16200000" rotWithShape="0">
              <a:prstClr val="black">
                <a:alpha val="10000"/>
              </a:prstClr>
            </a:outerShdw>
          </a:effectLst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8DBE596-692C-4777-8933-9D5BB8533B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0" y="3681702"/>
              <a:ext cx="12192000" cy="3176298"/>
              <a:chOff x="0" y="3681702"/>
              <a:chExt cx="12192000" cy="3176298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9C38783D-8606-4709-8C6F-69DE0EF816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665A2D8C-561A-4347-88E9-4D84CF7CA9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7CB8EFE-31DC-44A2-A07E-FD84E8DA3E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44" y="3296011"/>
              <a:ext cx="12191456" cy="2849975"/>
              <a:chOff x="544" y="3296011"/>
              <a:chExt cx="12191456" cy="2849975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6473FEC-46FF-4C7E-85BA-344E0365CA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8C875950-A52D-453F-A602-3E58AD414EC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58A7250-5DAD-A474-4832-16C8143BE6EA}"/>
              </a:ext>
            </a:extLst>
          </p:cNvPr>
          <p:cNvSpPr txBox="1"/>
          <p:nvPr/>
        </p:nvSpPr>
        <p:spPr>
          <a:xfrm>
            <a:off x="6864463" y="1378490"/>
            <a:ext cx="4308360" cy="24110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6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Simulating Rocket Data with Python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54D765-D4E3-0BE1-8F05-9195FB4251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75" y="805239"/>
            <a:ext cx="5221012" cy="391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411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1319" y="1714500"/>
            <a:ext cx="4569162" cy="3428999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F84831-60AE-9772-E46F-1EAC129C0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1198" y="1705970"/>
            <a:ext cx="4571999" cy="34477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3DF486-E9D2-6A91-B379-910CC3B8AD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7710" y="264902"/>
            <a:ext cx="36579" cy="6328196"/>
          </a:xfrm>
          <a:prstGeom prst="rect">
            <a:avLst/>
          </a:prstGeom>
        </p:spPr>
      </p:pic>
      <p:sp>
        <p:nvSpPr>
          <p:cNvPr id="5" name="Google Shape;157;p31">
            <a:extLst>
              <a:ext uri="{FF2B5EF4-FFF2-40B4-BE49-F238E27FC236}">
                <a16:creationId xmlns:a16="http://schemas.microsoft.com/office/drawing/2014/main" id="{77D6B8B1-E09C-A8EB-548D-9399154BDE7D}"/>
              </a:ext>
            </a:extLst>
          </p:cNvPr>
          <p:cNvSpPr/>
          <p:nvPr/>
        </p:nvSpPr>
        <p:spPr>
          <a:xfrm>
            <a:off x="339048" y="3914455"/>
            <a:ext cx="2887038" cy="1229043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1E6A53-8556-4706-87E7-C4D618C98F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3541" y="3604302"/>
            <a:ext cx="4745421" cy="1255374"/>
          </a:xfrm>
          <a:prstGeom prst="rect">
            <a:avLst/>
          </a:prstGeom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A93F901C-3F7E-24E2-E597-27C5D1895272}"/>
              </a:ext>
            </a:extLst>
          </p:cNvPr>
          <p:cNvSpPr/>
          <p:nvPr/>
        </p:nvSpPr>
        <p:spPr>
          <a:xfrm>
            <a:off x="995385" y="1273867"/>
            <a:ext cx="3786146" cy="1027074"/>
          </a:xfrm>
          <a:prstGeom prst="wedgeRoundRectCallout">
            <a:avLst>
              <a:gd name="adj1" fmla="val -43091"/>
              <a:gd name="adj2" fmla="val 221142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Maiandra GD" panose="020E0502030308020204" pitchFamily="34" charset="0"/>
              </a:rPr>
              <a:t>menu &gt; Built-ins &gt; Control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F488BB1E-C440-DC65-16B6-C30750AAE259}"/>
              </a:ext>
            </a:extLst>
          </p:cNvPr>
          <p:cNvSpPr/>
          <p:nvPr/>
        </p:nvSpPr>
        <p:spPr>
          <a:xfrm>
            <a:off x="2011903" y="5392092"/>
            <a:ext cx="3786146" cy="1027074"/>
          </a:xfrm>
          <a:prstGeom prst="wedgeRoundRectCallout">
            <a:avLst>
              <a:gd name="adj1" fmla="val -66157"/>
              <a:gd name="adj2" fmla="val -100965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Maiandra GD" panose="020E0502030308020204" pitchFamily="34" charset="0"/>
              </a:rPr>
              <a:t>menu &gt; Built-ins &gt; Lists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EFE23F14-9D44-C5D8-BF9B-8DFAA88DB7BC}"/>
              </a:ext>
            </a:extLst>
          </p:cNvPr>
          <p:cNvSpPr/>
          <p:nvPr/>
        </p:nvSpPr>
        <p:spPr>
          <a:xfrm>
            <a:off x="8487184" y="2300941"/>
            <a:ext cx="2347764" cy="759509"/>
          </a:xfrm>
          <a:prstGeom prst="wedgeRoundRectCallout">
            <a:avLst>
              <a:gd name="adj1" fmla="val -79827"/>
              <a:gd name="adj2" fmla="val 154870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Fns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… &gt;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Ctl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+mn-ea"/>
              <a:cs typeface="+mn-cs"/>
            </a:endParaRP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DF8E15FE-BA74-8C8A-3B15-200A3764BEEB}"/>
              </a:ext>
            </a:extLst>
          </p:cNvPr>
          <p:cNvSpPr/>
          <p:nvPr/>
        </p:nvSpPr>
        <p:spPr>
          <a:xfrm>
            <a:off x="8378504" y="5659656"/>
            <a:ext cx="2347764" cy="759509"/>
          </a:xfrm>
          <a:prstGeom prst="wedgeRoundRectCallout">
            <a:avLst>
              <a:gd name="adj1" fmla="val -66699"/>
              <a:gd name="adj2" fmla="val -190078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Fns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… &gt; </a:t>
            </a:r>
            <a:r>
              <a:rPr lang="en-US" sz="2800" b="1" dirty="0">
                <a:solidFill>
                  <a:srgbClr val="FFFFFF"/>
                </a:solidFill>
                <a:latin typeface="Maiandra GD" panose="020E0502030308020204" pitchFamily="34" charset="0"/>
              </a:rPr>
              <a:t>List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905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8301" y="1028700"/>
            <a:ext cx="6375398" cy="4800599"/>
          </a:xfrm>
          <a:prstGeom prst="rect">
            <a:avLst/>
          </a:prstGeom>
        </p:spPr>
      </p:pic>
      <p:sp>
        <p:nvSpPr>
          <p:cNvPr id="2" name="Google Shape;157;p31">
            <a:extLst>
              <a:ext uri="{FF2B5EF4-FFF2-40B4-BE49-F238E27FC236}">
                <a16:creationId xmlns:a16="http://schemas.microsoft.com/office/drawing/2014/main" id="{724B324A-9CA8-B162-FAB7-147C3AF51C2B}"/>
              </a:ext>
            </a:extLst>
          </p:cNvPr>
          <p:cNvSpPr/>
          <p:nvPr/>
        </p:nvSpPr>
        <p:spPr>
          <a:xfrm>
            <a:off x="2363054" y="4068565"/>
            <a:ext cx="4325422" cy="1668265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6065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900" y="1716625"/>
            <a:ext cx="4572000" cy="3424750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F84831-60AE-9772-E46F-1EAC129C0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1198" y="1705970"/>
            <a:ext cx="4572000" cy="34477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3DF486-E9D2-6A91-B379-910CC3B8AD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7710" y="264902"/>
            <a:ext cx="36579" cy="6328196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08D8BFCB-9608-0220-5650-3B678C3DDEA7}"/>
              </a:ext>
            </a:extLst>
          </p:cNvPr>
          <p:cNvSpPr/>
          <p:nvPr/>
        </p:nvSpPr>
        <p:spPr>
          <a:xfrm>
            <a:off x="2173219" y="2951556"/>
            <a:ext cx="3786146" cy="954888"/>
          </a:xfrm>
          <a:prstGeom prst="wedgeRoundRectCallout">
            <a:avLst>
              <a:gd name="adj1" fmla="val -55032"/>
              <a:gd name="adj2" fmla="val 93876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Maiandra GD" panose="020E0502030308020204" pitchFamily="34" charset="0"/>
              </a:rPr>
              <a:t>menu &gt; Random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0052B572-89F8-1BBB-99CE-0151E9F1F11A}"/>
              </a:ext>
            </a:extLst>
          </p:cNvPr>
          <p:cNvSpPr/>
          <p:nvPr/>
        </p:nvSpPr>
        <p:spPr>
          <a:xfrm>
            <a:off x="7695954" y="1466636"/>
            <a:ext cx="3786146" cy="954888"/>
          </a:xfrm>
          <a:prstGeom prst="wedgeRoundRectCallout">
            <a:avLst>
              <a:gd name="adj1" fmla="val -39835"/>
              <a:gd name="adj2" fmla="val 125079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Maiandra GD" panose="020E0502030308020204" pitchFamily="34" charset="0"/>
              </a:rPr>
              <a:t>Fns</a:t>
            </a:r>
            <a:r>
              <a:rPr lang="en-US" sz="2800" b="1" dirty="0">
                <a:latin typeface="Maiandra GD" panose="020E0502030308020204" pitchFamily="34" charset="0"/>
              </a:rPr>
              <a:t>… &gt; Modul &gt; Random</a:t>
            </a:r>
          </a:p>
        </p:txBody>
      </p:sp>
    </p:spTree>
    <p:extLst>
      <p:ext uri="{BB962C8B-B14F-4D97-AF65-F5344CB8AC3E}">
        <p14:creationId xmlns:p14="http://schemas.microsoft.com/office/powerpoint/2010/main" val="400397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8301" y="1040339"/>
            <a:ext cx="6375398" cy="4777321"/>
          </a:xfrm>
          <a:prstGeom prst="rect">
            <a:avLst/>
          </a:prstGeom>
        </p:spPr>
      </p:pic>
      <p:sp>
        <p:nvSpPr>
          <p:cNvPr id="2" name="Google Shape;157;p31">
            <a:extLst>
              <a:ext uri="{FF2B5EF4-FFF2-40B4-BE49-F238E27FC236}">
                <a16:creationId xmlns:a16="http://schemas.microsoft.com/office/drawing/2014/main" id="{724B324A-9CA8-B162-FAB7-147C3AF51C2B}"/>
              </a:ext>
            </a:extLst>
          </p:cNvPr>
          <p:cNvSpPr/>
          <p:nvPr/>
        </p:nvSpPr>
        <p:spPr>
          <a:xfrm>
            <a:off x="2301409" y="4397338"/>
            <a:ext cx="4325422" cy="1668265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45343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833" y="1714500"/>
            <a:ext cx="4538132" cy="3428999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F84831-60AE-9772-E46F-1EAC129C0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1198" y="1705970"/>
            <a:ext cx="4571999" cy="34477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3DF486-E9D2-6A91-B379-910CC3B8AD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7710" y="264902"/>
            <a:ext cx="36579" cy="6328196"/>
          </a:xfrm>
          <a:prstGeom prst="rect">
            <a:avLst/>
          </a:prstGeom>
        </p:spPr>
      </p:pic>
      <p:sp>
        <p:nvSpPr>
          <p:cNvPr id="5" name="Google Shape;157;p31">
            <a:extLst>
              <a:ext uri="{FF2B5EF4-FFF2-40B4-BE49-F238E27FC236}">
                <a16:creationId xmlns:a16="http://schemas.microsoft.com/office/drawing/2014/main" id="{77D6B8B1-E09C-A8EB-548D-9399154BDE7D}"/>
              </a:ext>
            </a:extLst>
          </p:cNvPr>
          <p:cNvSpPr/>
          <p:nvPr/>
        </p:nvSpPr>
        <p:spPr>
          <a:xfrm>
            <a:off x="494114" y="3919897"/>
            <a:ext cx="2660052" cy="873910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1E6A53-8556-4706-87E7-C4D618C98F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496" y="3133250"/>
            <a:ext cx="3823364" cy="924674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980A9C6F-CCF4-1869-5200-AA497B7442DA}"/>
              </a:ext>
            </a:extLst>
          </p:cNvPr>
          <p:cNvSpPr/>
          <p:nvPr/>
        </p:nvSpPr>
        <p:spPr>
          <a:xfrm>
            <a:off x="1824140" y="2696296"/>
            <a:ext cx="3481683" cy="873909"/>
          </a:xfrm>
          <a:prstGeom prst="wedgeRoundRectCallout">
            <a:avLst>
              <a:gd name="adj1" fmla="val -46755"/>
              <a:gd name="adj2" fmla="val 120584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FFFFFF"/>
                </a:solidFill>
                <a:latin typeface="Maiandra GD" panose="020E0502030308020204" pitchFamily="34" charset="0"/>
              </a:rPr>
              <a:t>m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enu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 &gt; Built-ins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&gt; Functions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+mn-ea"/>
              <a:cs typeface="+mn-cs"/>
            </a:endParaRP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DF8E15FE-BA74-8C8A-3B15-200A3764BEEB}"/>
              </a:ext>
            </a:extLst>
          </p:cNvPr>
          <p:cNvSpPr/>
          <p:nvPr/>
        </p:nvSpPr>
        <p:spPr>
          <a:xfrm>
            <a:off x="8892190" y="2259097"/>
            <a:ext cx="2541076" cy="708916"/>
          </a:xfrm>
          <a:prstGeom prst="wedgeRoundRectCallout">
            <a:avLst>
              <a:gd name="adj1" fmla="val -49438"/>
              <a:gd name="adj2" fmla="val 120603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Fns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… &gt;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Func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002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4711" y="1040339"/>
            <a:ext cx="6322578" cy="4777321"/>
          </a:xfrm>
          <a:prstGeom prst="rect">
            <a:avLst/>
          </a:prstGeom>
        </p:spPr>
      </p:pic>
      <p:sp>
        <p:nvSpPr>
          <p:cNvPr id="2" name="Google Shape;157;p31">
            <a:extLst>
              <a:ext uri="{FF2B5EF4-FFF2-40B4-BE49-F238E27FC236}">
                <a16:creationId xmlns:a16="http://schemas.microsoft.com/office/drawing/2014/main" id="{724B324A-9CA8-B162-FAB7-147C3AF51C2B}"/>
              </a:ext>
            </a:extLst>
          </p:cNvPr>
          <p:cNvSpPr/>
          <p:nvPr/>
        </p:nvSpPr>
        <p:spPr>
          <a:xfrm>
            <a:off x="2373328" y="4149395"/>
            <a:ext cx="3722672" cy="1213715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68493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138" y="1028700"/>
            <a:ext cx="6353385" cy="48005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DD208D-B457-8FBA-9EA8-9789B1A6DD96}"/>
              </a:ext>
            </a:extLst>
          </p:cNvPr>
          <p:cNvSpPr txBox="1"/>
          <p:nvPr/>
        </p:nvSpPr>
        <p:spPr>
          <a:xfrm>
            <a:off x="7230024" y="1536173"/>
            <a:ext cx="456515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Using the function and the variables that we just defined, when will the rocket hit the ground?</a:t>
            </a:r>
          </a:p>
        </p:txBody>
      </p:sp>
    </p:spTree>
    <p:extLst>
      <p:ext uri="{BB962C8B-B14F-4D97-AF65-F5344CB8AC3E}">
        <p14:creationId xmlns:p14="http://schemas.microsoft.com/office/powerpoint/2010/main" val="24705580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6974" y="1714500"/>
            <a:ext cx="4557852" cy="3428999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F84831-60AE-9772-E46F-1EAC129C0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1198" y="1705970"/>
            <a:ext cx="4571999" cy="34477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3DF486-E9D2-6A91-B379-910CC3B8AD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7710" y="264902"/>
            <a:ext cx="36579" cy="6328196"/>
          </a:xfrm>
          <a:prstGeom prst="rect">
            <a:avLst/>
          </a:prstGeom>
        </p:spPr>
      </p:pic>
      <p:sp>
        <p:nvSpPr>
          <p:cNvPr id="5" name="Google Shape;157;p31">
            <a:extLst>
              <a:ext uri="{FF2B5EF4-FFF2-40B4-BE49-F238E27FC236}">
                <a16:creationId xmlns:a16="http://schemas.microsoft.com/office/drawing/2014/main" id="{77D6B8B1-E09C-A8EB-548D-9399154BDE7D}"/>
              </a:ext>
            </a:extLst>
          </p:cNvPr>
          <p:cNvSpPr/>
          <p:nvPr/>
        </p:nvSpPr>
        <p:spPr>
          <a:xfrm>
            <a:off x="339048" y="3914455"/>
            <a:ext cx="3215810" cy="1229043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1E6A53-8556-4706-87E7-C4D618C98F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8487" y="2801312"/>
            <a:ext cx="4946507" cy="1255374"/>
          </a:xfrm>
          <a:prstGeom prst="rect">
            <a:avLst/>
          </a:prstGeom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A93F901C-3F7E-24E2-E597-27C5D1895272}"/>
              </a:ext>
            </a:extLst>
          </p:cNvPr>
          <p:cNvSpPr/>
          <p:nvPr/>
        </p:nvSpPr>
        <p:spPr>
          <a:xfrm>
            <a:off x="995385" y="1273867"/>
            <a:ext cx="3786146" cy="1027074"/>
          </a:xfrm>
          <a:prstGeom prst="wedgeRoundRectCallout">
            <a:avLst>
              <a:gd name="adj1" fmla="val -43091"/>
              <a:gd name="adj2" fmla="val 221142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menu &gt; Built-ins &gt; Control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F488BB1E-C440-DC65-16B6-C30750AAE259}"/>
              </a:ext>
            </a:extLst>
          </p:cNvPr>
          <p:cNvSpPr/>
          <p:nvPr/>
        </p:nvSpPr>
        <p:spPr>
          <a:xfrm>
            <a:off x="2011903" y="5392092"/>
            <a:ext cx="3786146" cy="1027074"/>
          </a:xfrm>
          <a:prstGeom prst="wedgeRoundRectCallout">
            <a:avLst>
              <a:gd name="adj1" fmla="val -66157"/>
              <a:gd name="adj2" fmla="val -100965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menu &gt; Built-ins &gt; Lists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EFE23F14-9D44-C5D8-BF9B-8DFAA88DB7BC}"/>
              </a:ext>
            </a:extLst>
          </p:cNvPr>
          <p:cNvSpPr/>
          <p:nvPr/>
        </p:nvSpPr>
        <p:spPr>
          <a:xfrm>
            <a:off x="8691198" y="1515873"/>
            <a:ext cx="2347764" cy="759509"/>
          </a:xfrm>
          <a:prstGeom prst="wedgeRoundRectCallout">
            <a:avLst>
              <a:gd name="adj1" fmla="val -79827"/>
              <a:gd name="adj2" fmla="val 154870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Fns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… &gt;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Ctl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+mn-ea"/>
              <a:cs typeface="+mn-cs"/>
            </a:endParaRP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DF8E15FE-BA74-8C8A-3B15-200A3764BEEB}"/>
              </a:ext>
            </a:extLst>
          </p:cNvPr>
          <p:cNvSpPr/>
          <p:nvPr/>
        </p:nvSpPr>
        <p:spPr>
          <a:xfrm>
            <a:off x="8353612" y="4920967"/>
            <a:ext cx="2347764" cy="759509"/>
          </a:xfrm>
          <a:prstGeom prst="wedgeRoundRectCallout">
            <a:avLst>
              <a:gd name="adj1" fmla="val -66699"/>
              <a:gd name="adj2" fmla="val -190078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Fns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… &gt; List</a:t>
            </a:r>
          </a:p>
        </p:txBody>
      </p:sp>
    </p:spTree>
    <p:extLst>
      <p:ext uri="{BB962C8B-B14F-4D97-AF65-F5344CB8AC3E}">
        <p14:creationId xmlns:p14="http://schemas.microsoft.com/office/powerpoint/2010/main" val="241258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6768" y="1028700"/>
            <a:ext cx="6358464" cy="4800599"/>
          </a:xfrm>
          <a:prstGeom prst="rect">
            <a:avLst/>
          </a:prstGeom>
        </p:spPr>
      </p:pic>
      <p:sp>
        <p:nvSpPr>
          <p:cNvPr id="2" name="Google Shape;157;p31">
            <a:extLst>
              <a:ext uri="{FF2B5EF4-FFF2-40B4-BE49-F238E27FC236}">
                <a16:creationId xmlns:a16="http://schemas.microsoft.com/office/drawing/2014/main" id="{724B324A-9CA8-B162-FAB7-147C3AF51C2B}"/>
              </a:ext>
            </a:extLst>
          </p:cNvPr>
          <p:cNvSpPr/>
          <p:nvPr/>
        </p:nvSpPr>
        <p:spPr>
          <a:xfrm>
            <a:off x="2363054" y="4068565"/>
            <a:ext cx="4325422" cy="1668265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30947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833" y="1721918"/>
            <a:ext cx="4538132" cy="3414162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F84831-60AE-9772-E46F-1EAC129C0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1198" y="1705970"/>
            <a:ext cx="4571999" cy="34477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3DF486-E9D2-6A91-B379-910CC3B8AD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7710" y="264902"/>
            <a:ext cx="36579" cy="6328196"/>
          </a:xfrm>
          <a:prstGeom prst="rect">
            <a:avLst/>
          </a:prstGeom>
        </p:spPr>
      </p:pic>
      <p:sp>
        <p:nvSpPr>
          <p:cNvPr id="5" name="Google Shape;157;p31">
            <a:extLst>
              <a:ext uri="{FF2B5EF4-FFF2-40B4-BE49-F238E27FC236}">
                <a16:creationId xmlns:a16="http://schemas.microsoft.com/office/drawing/2014/main" id="{77D6B8B1-E09C-A8EB-548D-9399154BDE7D}"/>
              </a:ext>
            </a:extLst>
          </p:cNvPr>
          <p:cNvSpPr/>
          <p:nvPr/>
        </p:nvSpPr>
        <p:spPr>
          <a:xfrm>
            <a:off x="456513" y="2499416"/>
            <a:ext cx="2707927" cy="483235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1E6A53-8556-4706-87E7-C4D618C98F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8476" y="2260314"/>
            <a:ext cx="3874593" cy="523983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980A9C6F-CCF4-1869-5200-AA497B7442DA}"/>
              </a:ext>
            </a:extLst>
          </p:cNvPr>
          <p:cNvSpPr/>
          <p:nvPr/>
        </p:nvSpPr>
        <p:spPr>
          <a:xfrm>
            <a:off x="115133" y="1022435"/>
            <a:ext cx="4278407" cy="873909"/>
          </a:xfrm>
          <a:prstGeom prst="wedgeRoundRectCallout">
            <a:avLst>
              <a:gd name="adj1" fmla="val -9533"/>
              <a:gd name="adj2" fmla="val 144097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FFFFFF"/>
                </a:solidFill>
                <a:latin typeface="Maiandra GD" panose="020E0502030308020204" pitchFamily="34" charset="0"/>
              </a:rPr>
              <a:t>m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enu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 &gt; More Modules &gt; TI System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DF8E15FE-BA74-8C8A-3B15-200A3764BEEB}"/>
              </a:ext>
            </a:extLst>
          </p:cNvPr>
          <p:cNvSpPr/>
          <p:nvPr/>
        </p:nvSpPr>
        <p:spPr>
          <a:xfrm>
            <a:off x="8724845" y="460003"/>
            <a:ext cx="3352022" cy="1124863"/>
          </a:xfrm>
          <a:prstGeom prst="wedgeRoundRectCallout">
            <a:avLst>
              <a:gd name="adj1" fmla="val -49438"/>
              <a:gd name="adj2" fmla="val 120603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Fns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… &gt; Modul &gt;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ti_system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03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9"/>
          <p:cNvSpPr txBox="1">
            <a:spLocks noGrp="1"/>
          </p:cNvSpPr>
          <p:nvPr>
            <p:ph type="ctrTitle"/>
          </p:nvPr>
        </p:nvSpPr>
        <p:spPr>
          <a:xfrm>
            <a:off x="131575" y="117861"/>
            <a:ext cx="4497200" cy="5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6167" tIns="38067" rIns="76167" bIns="38067" anchor="ctr" anchorCtr="0">
            <a:noAutofit/>
          </a:bodyPr>
          <a:lstStyle/>
          <a:p>
            <a:pPr algn="l">
              <a:lnSpc>
                <a:spcPct val="85000"/>
              </a:lnSpc>
              <a:buSzPts val="1100"/>
            </a:pPr>
            <a:r>
              <a:rPr lang="en" sz="3333" b="1" dirty="0">
                <a:solidFill>
                  <a:schemeClr val="bg1"/>
                </a:solidFill>
              </a:rPr>
              <a:t>Start a New Program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124" name="Google Shape;124;p29"/>
          <p:cNvSpPr txBox="1"/>
          <p:nvPr/>
        </p:nvSpPr>
        <p:spPr>
          <a:xfrm>
            <a:off x="318275" y="1222022"/>
            <a:ext cx="41148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1) </a:t>
            </a:r>
            <a:r>
              <a:rPr kumimoji="0" lang="e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Open a new Document</a:t>
            </a:r>
            <a:endParaRPr kumimoji="0" sz="1467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5" name="Google Shape;125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7402" y="2590501"/>
            <a:ext cx="4658876" cy="34951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26" name="Google Shape;126;p29"/>
          <p:cNvSpPr txBox="1"/>
          <p:nvPr/>
        </p:nvSpPr>
        <p:spPr>
          <a:xfrm>
            <a:off x="837024" y="2010505"/>
            <a:ext cx="59356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Press “On” then select “new”.</a:t>
            </a:r>
            <a:endParaRPr kumimoji="0" sz="1467" b="0" i="0" u="none" strike="noStrike" kern="1200" cap="none" spc="0" normalizeH="0" baseline="0" noProof="0">
              <a:ln>
                <a:noFill/>
              </a:ln>
              <a:solidFill>
                <a:srgbClr val="D3090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7" name="Google Shape;127;p29"/>
          <p:cNvSpPr txBox="1"/>
          <p:nvPr/>
        </p:nvSpPr>
        <p:spPr>
          <a:xfrm>
            <a:off x="6544151" y="1061175"/>
            <a:ext cx="5217200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1)</a:t>
            </a:r>
            <a:r>
              <a:rPr kumimoji="0" lang="e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Press the prgm key and select 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2: Python App</a:t>
            </a:r>
            <a:endParaRPr kumimoji="0" sz="1467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8" name="Google Shape;128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44149" y="2590500"/>
            <a:ext cx="5344728" cy="18935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9" name="Google Shape;129;p29"/>
          <p:cNvCxnSpPr/>
          <p:nvPr/>
        </p:nvCxnSpPr>
        <p:spPr>
          <a:xfrm rot="10800000" flipH="1">
            <a:off x="5866075" y="117851"/>
            <a:ext cx="14800" cy="63180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0" name="Google Shape;130;p29"/>
          <p:cNvSpPr/>
          <p:nvPr/>
        </p:nvSpPr>
        <p:spPr>
          <a:xfrm>
            <a:off x="8600225" y="1160675"/>
            <a:ext cx="773200" cy="313600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67" b="0" i="0" u="none" strike="noStrike" kern="1200" cap="none" spc="0" normalizeH="0" baseline="0" noProof="0">
              <a:ln>
                <a:noFill/>
              </a:ln>
              <a:solidFill>
                <a:srgbClr val="D3090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833" y="1728252"/>
            <a:ext cx="4538132" cy="3401494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F84831-60AE-9772-E46F-1EAC129C0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1199" y="1705970"/>
            <a:ext cx="4571997" cy="34477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3DF486-E9D2-6A91-B379-910CC3B8AD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7710" y="264902"/>
            <a:ext cx="36579" cy="6328196"/>
          </a:xfrm>
          <a:prstGeom prst="rect">
            <a:avLst/>
          </a:prstGeom>
        </p:spPr>
      </p:pic>
      <p:sp>
        <p:nvSpPr>
          <p:cNvPr id="5" name="Google Shape;157;p31">
            <a:extLst>
              <a:ext uri="{FF2B5EF4-FFF2-40B4-BE49-F238E27FC236}">
                <a16:creationId xmlns:a16="http://schemas.microsoft.com/office/drawing/2014/main" id="{77D6B8B1-E09C-A8EB-548D-9399154BDE7D}"/>
              </a:ext>
            </a:extLst>
          </p:cNvPr>
          <p:cNvSpPr/>
          <p:nvPr/>
        </p:nvSpPr>
        <p:spPr>
          <a:xfrm>
            <a:off x="359452" y="4242877"/>
            <a:ext cx="2707927" cy="718780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1E6A53-8556-4706-87E7-C4D618C98F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9977" y="3945276"/>
            <a:ext cx="3667875" cy="780836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980A9C6F-CCF4-1869-5200-AA497B7442DA}"/>
              </a:ext>
            </a:extLst>
          </p:cNvPr>
          <p:cNvSpPr/>
          <p:nvPr/>
        </p:nvSpPr>
        <p:spPr>
          <a:xfrm>
            <a:off x="1567780" y="2178168"/>
            <a:ext cx="4278407" cy="873909"/>
          </a:xfrm>
          <a:prstGeom prst="wedgeRoundRectCallout">
            <a:avLst>
              <a:gd name="adj1" fmla="val -49396"/>
              <a:gd name="adj2" fmla="val 200528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FFFFFF"/>
                </a:solidFill>
                <a:latin typeface="Maiandra GD" panose="020E0502030308020204" pitchFamily="34" charset="0"/>
              </a:rPr>
              <a:t>m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enu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 &gt; More Modules &gt; TI System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DF8E15FE-BA74-8C8A-3B15-200A3764BEEB}"/>
              </a:ext>
            </a:extLst>
          </p:cNvPr>
          <p:cNvSpPr/>
          <p:nvPr/>
        </p:nvSpPr>
        <p:spPr>
          <a:xfrm>
            <a:off x="8538555" y="2021675"/>
            <a:ext cx="3352022" cy="1124863"/>
          </a:xfrm>
          <a:prstGeom prst="wedgeRoundRectCallout">
            <a:avLst>
              <a:gd name="adj1" fmla="val -49438"/>
              <a:gd name="adj2" fmla="val 120603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Fns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… &gt; Modul &gt;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ti_system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160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9F096A-2332-DA9D-F0DD-804C479EB993}"/>
              </a:ext>
            </a:extLst>
          </p:cNvPr>
          <p:cNvSpPr txBox="1"/>
          <p:nvPr/>
        </p:nvSpPr>
        <p:spPr>
          <a:xfrm>
            <a:off x="1970925" y="2459504"/>
            <a:ext cx="82501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Maiandra GD" panose="020E0502030308020204" pitchFamily="34" charset="0"/>
              </a:rPr>
              <a:t>Let’s run the program and generate our data!</a:t>
            </a:r>
          </a:p>
        </p:txBody>
      </p:sp>
    </p:spTree>
    <p:extLst>
      <p:ext uri="{BB962C8B-B14F-4D97-AF65-F5344CB8AC3E}">
        <p14:creationId xmlns:p14="http://schemas.microsoft.com/office/powerpoint/2010/main" val="2006001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29C558-B2D0-5982-C98E-CF573EAD7EF4}"/>
              </a:ext>
            </a:extLst>
          </p:cNvPr>
          <p:cNvSpPr txBox="1"/>
          <p:nvPr/>
        </p:nvSpPr>
        <p:spPr>
          <a:xfrm>
            <a:off x="542819" y="382012"/>
            <a:ext cx="1079985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Maiandra GD" panose="020E0502030308020204" pitchFamily="34" charset="0"/>
              </a:rPr>
              <a:t>Problems for Students:</a:t>
            </a:r>
          </a:p>
          <a:p>
            <a:endParaRPr lang="en-US" sz="3200" b="1" dirty="0">
              <a:solidFill>
                <a:schemeClr val="bg1"/>
              </a:solidFill>
              <a:latin typeface="Maiandra GD" panose="020E0502030308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Maiandra GD" panose="020E0502030308020204" pitchFamily="34" charset="0"/>
              </a:rPr>
              <a:t>Find a quadratic function to match the parabolic part of the data.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Maiandra GD" panose="020E0502030308020204" pitchFamily="34" charset="0"/>
              </a:rPr>
              <a:t>Use your function and the data to find the vertex.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Maiandra GD" panose="020E0502030308020204" pitchFamily="34" charset="0"/>
              </a:rPr>
              <a:t>Use the vertex to verify the formulas you found for the maximum height (slide 9)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Maiandra GD" panose="020E0502030308020204" pitchFamily="34" charset="0"/>
              </a:rPr>
              <a:t>Find a linear function to match the linear part of the data.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Maiandra GD" panose="020E0502030308020204" pitchFamily="34" charset="0"/>
              </a:rPr>
              <a:t>Use your function to find when the rocket hits the ground.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Maiandra GD" panose="020E0502030308020204" pitchFamily="34" charset="0"/>
              </a:rPr>
              <a:t>Use your answer to verify your formula (slide 16)</a:t>
            </a:r>
          </a:p>
        </p:txBody>
      </p:sp>
    </p:spTree>
    <p:extLst>
      <p:ext uri="{BB962C8B-B14F-4D97-AF65-F5344CB8AC3E}">
        <p14:creationId xmlns:p14="http://schemas.microsoft.com/office/powerpoint/2010/main" val="207295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29C558-B2D0-5982-C98E-CF573EAD7EF4}"/>
              </a:ext>
            </a:extLst>
          </p:cNvPr>
          <p:cNvSpPr txBox="1"/>
          <p:nvPr/>
        </p:nvSpPr>
        <p:spPr>
          <a:xfrm>
            <a:off x="542819" y="382012"/>
            <a:ext cx="107998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rgbClr val="FFFFFF"/>
                </a:solidFill>
                <a:latin typeface="Maiandra GD" panose="020E0502030308020204" pitchFamily="34" charset="0"/>
              </a:rPr>
              <a:t>Coding Extension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b="1" dirty="0">
                <a:solidFill>
                  <a:srgbClr val="FFFFFF"/>
                </a:solidFill>
                <a:latin typeface="Maiandra GD" panose="020E0502030308020204" pitchFamily="34" charset="0"/>
              </a:rPr>
              <a:t>Can you modify the code so that the data goes to and stops at the ground?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b="1" dirty="0">
                <a:solidFill>
                  <a:srgbClr val="FFFFFF"/>
                </a:solidFill>
                <a:latin typeface="Maiandra GD" panose="020E0502030308020204" pitchFamily="34" charset="0"/>
              </a:rPr>
              <a:t>This simulated data is very “clean”. Can you modify the code so that the data has more variation and looks more “real”?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170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/>
          <p:nvPr/>
        </p:nvSpPr>
        <p:spPr>
          <a:xfrm>
            <a:off x="588235" y="732685"/>
            <a:ext cx="34868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2) </a:t>
            </a:r>
            <a:r>
              <a:rPr kumimoji="0" lang="e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Add a Python Editor</a:t>
            </a:r>
            <a:endParaRPr kumimoji="0" sz="1467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7" name="Google Shape;137;p30"/>
          <p:cNvSpPr txBox="1"/>
          <p:nvPr/>
        </p:nvSpPr>
        <p:spPr>
          <a:xfrm>
            <a:off x="474684" y="5038740"/>
            <a:ext cx="43492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3)</a:t>
            </a:r>
            <a:r>
              <a:rPr kumimoji="0" lang="e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Name your program </a:t>
            </a:r>
            <a:r>
              <a:rPr lang="en" sz="2400" b="1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rocket</a:t>
            </a:r>
            <a:endParaRPr kumimoji="0" sz="1467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8" name="Google Shape;138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4663" y="1366403"/>
            <a:ext cx="4114800" cy="3110109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0"/>
          <p:cNvSpPr txBox="1"/>
          <p:nvPr/>
        </p:nvSpPr>
        <p:spPr>
          <a:xfrm>
            <a:off x="6445249" y="732676"/>
            <a:ext cx="54484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2)</a:t>
            </a:r>
            <a:r>
              <a:rPr kumimoji="0" lang="e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Press the zoom key to choose </a:t>
            </a:r>
            <a:r>
              <a:rPr kumimoji="0" lang="e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NEW</a:t>
            </a:r>
            <a:endParaRPr kumimoji="0" sz="1467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0" name="Google Shape;140;p30"/>
          <p:cNvSpPr txBox="1"/>
          <p:nvPr/>
        </p:nvSpPr>
        <p:spPr>
          <a:xfrm>
            <a:off x="6445249" y="1633964"/>
            <a:ext cx="54484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3)</a:t>
            </a:r>
            <a:r>
              <a:rPr kumimoji="0" lang="e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Name your program </a:t>
            </a:r>
            <a:r>
              <a:rPr lang="en" sz="2400" b="1" dirty="0">
                <a:solidFill>
                  <a:schemeClr val="bg1"/>
                </a:solidFill>
                <a:latin typeface="Arial"/>
              </a:rPr>
              <a:t>ROCKET</a:t>
            </a:r>
            <a:endParaRPr kumimoji="0" sz="1467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41" name="Google Shape;141;p30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6868" y="2336376"/>
            <a:ext cx="4565064" cy="344284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2" name="Google Shape;142;p30"/>
          <p:cNvCxnSpPr/>
          <p:nvPr/>
        </p:nvCxnSpPr>
        <p:spPr>
          <a:xfrm rot="10800000" flipH="1">
            <a:off x="5866075" y="117851"/>
            <a:ext cx="14800" cy="63180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3" name="Google Shape;143;p30"/>
          <p:cNvSpPr/>
          <p:nvPr/>
        </p:nvSpPr>
        <p:spPr>
          <a:xfrm>
            <a:off x="8219225" y="806625"/>
            <a:ext cx="827600" cy="313600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67" b="0" i="0" u="none" strike="noStrike" kern="1200" cap="none" spc="0" normalizeH="0" baseline="0" noProof="0">
              <a:ln>
                <a:noFill/>
              </a:ln>
              <a:solidFill>
                <a:srgbClr val="D3090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1"/>
          <p:cNvSpPr txBox="1"/>
          <p:nvPr/>
        </p:nvSpPr>
        <p:spPr>
          <a:xfrm flipH="1">
            <a:off x="76975" y="1151375"/>
            <a:ext cx="5500000" cy="913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667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For the </a:t>
            </a:r>
            <a:r>
              <a:rPr kumimoji="0" lang="en-US" sz="2667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Nspire</a:t>
            </a:r>
            <a:r>
              <a:rPr kumimoji="0" lang="en-US" sz="2667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, </a:t>
            </a:r>
            <a:r>
              <a:rPr kumimoji="0" lang="en-US" sz="266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	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667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press the menu key:</a:t>
            </a:r>
          </a:p>
        </p:txBody>
      </p:sp>
      <p:sp>
        <p:nvSpPr>
          <p:cNvPr id="150" name="Google Shape;150;p31"/>
          <p:cNvSpPr txBox="1"/>
          <p:nvPr/>
        </p:nvSpPr>
        <p:spPr>
          <a:xfrm>
            <a:off x="76824" y="123300"/>
            <a:ext cx="5499999" cy="656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" sz="3067" b="1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Where are the commands?</a:t>
            </a:r>
            <a:r>
              <a:rPr kumimoji="0" lang="en" sz="3067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</a:t>
            </a:r>
            <a:endParaRPr kumimoji="0" sz="3067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51" name="Google Shape;151;p31"/>
          <p:cNvSpPr/>
          <p:nvPr/>
        </p:nvSpPr>
        <p:spPr>
          <a:xfrm>
            <a:off x="1750370" y="1607954"/>
            <a:ext cx="958963" cy="456579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4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52" name="Google Shape;152;p31"/>
          <p:cNvSpPr txBox="1"/>
          <p:nvPr/>
        </p:nvSpPr>
        <p:spPr>
          <a:xfrm flipH="1">
            <a:off x="6418225" y="295800"/>
            <a:ext cx="5282400" cy="1056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For the TI-84, press the  y=   key to open the Fns…menu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4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53" name="Google Shape;153;p31"/>
          <p:cNvSpPr/>
          <p:nvPr/>
        </p:nvSpPr>
        <p:spPr>
          <a:xfrm>
            <a:off x="9904525" y="401000"/>
            <a:ext cx="673600" cy="313600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4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155" name="Google Shape;15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80112" y="1280745"/>
            <a:ext cx="4114800" cy="111099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cxnSp>
        <p:nvCxnSpPr>
          <p:cNvPr id="156" name="Google Shape;156;p31"/>
          <p:cNvCxnSpPr/>
          <p:nvPr/>
        </p:nvCxnSpPr>
        <p:spPr>
          <a:xfrm rot="10800000" flipH="1">
            <a:off x="5866075" y="117851"/>
            <a:ext cx="14800" cy="63180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7" name="Google Shape;157;p31"/>
          <p:cNvSpPr/>
          <p:nvPr/>
        </p:nvSpPr>
        <p:spPr>
          <a:xfrm>
            <a:off x="6980112" y="1090108"/>
            <a:ext cx="870800" cy="1479200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6A7FFA-9737-68F2-521D-974AF2DE98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017" y="2675337"/>
            <a:ext cx="4546834" cy="34164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E037AA-31AF-78B0-D95D-8C2CC43B7C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3938" y="2672763"/>
            <a:ext cx="4070974" cy="4008021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900" y="1705970"/>
            <a:ext cx="4572000" cy="3446060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A5F84831-60AE-9772-E46F-1EAC129C0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198" y="1705970"/>
            <a:ext cx="4572000" cy="34477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3DF486-E9D2-6A91-B379-910CC3B8AD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7710" y="264902"/>
            <a:ext cx="36579" cy="6328196"/>
          </a:xfrm>
          <a:prstGeom prst="rect">
            <a:avLst/>
          </a:prstGeom>
        </p:spPr>
      </p:pic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DF8E15FE-BA74-8C8A-3B15-200A3764BEEB}"/>
              </a:ext>
            </a:extLst>
          </p:cNvPr>
          <p:cNvSpPr/>
          <p:nvPr/>
        </p:nvSpPr>
        <p:spPr>
          <a:xfrm>
            <a:off x="7344125" y="3429000"/>
            <a:ext cx="3786146" cy="954888"/>
          </a:xfrm>
          <a:prstGeom prst="wedgeRoundRectCallout">
            <a:avLst>
              <a:gd name="adj1" fmla="val -31966"/>
              <a:gd name="adj2" fmla="val -133150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Maiandra GD" panose="020E0502030308020204" pitchFamily="34" charset="0"/>
              </a:rPr>
              <a:t>Fns</a:t>
            </a:r>
            <a:r>
              <a:rPr lang="en-US" sz="2800" b="1" dirty="0">
                <a:latin typeface="Maiandra GD" panose="020E0502030308020204" pitchFamily="34" charset="0"/>
              </a:rPr>
              <a:t>… &gt; Modul &gt; Random</a:t>
            </a:r>
          </a:p>
        </p:txBody>
      </p:sp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A549CE5B-80F1-C17D-3AA8-93E1EE01B6B8}"/>
              </a:ext>
            </a:extLst>
          </p:cNvPr>
          <p:cNvSpPr/>
          <p:nvPr/>
        </p:nvSpPr>
        <p:spPr>
          <a:xfrm>
            <a:off x="950595" y="3725238"/>
            <a:ext cx="3786146" cy="954888"/>
          </a:xfrm>
          <a:prstGeom prst="wedgeRoundRectCallout">
            <a:avLst>
              <a:gd name="adj1" fmla="val -31966"/>
              <a:gd name="adj2" fmla="val -133150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Maiandra GD" panose="020E0502030308020204" pitchFamily="34" charset="0"/>
              </a:rPr>
              <a:t>menu &gt; Random</a:t>
            </a:r>
          </a:p>
        </p:txBody>
      </p:sp>
    </p:spTree>
    <p:extLst>
      <p:ext uri="{BB962C8B-B14F-4D97-AF65-F5344CB8AC3E}">
        <p14:creationId xmlns:p14="http://schemas.microsoft.com/office/powerpoint/2010/main" val="55098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016758"/>
            <a:ext cx="6400800" cy="482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518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900" y="1714500"/>
            <a:ext cx="4572000" cy="3428999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F84831-60AE-9772-E46F-1EAC129C0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1198" y="1705970"/>
            <a:ext cx="4572000" cy="34477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3DF486-E9D2-6A91-B379-910CC3B8AD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7710" y="264902"/>
            <a:ext cx="36579" cy="6328196"/>
          </a:xfrm>
          <a:prstGeom prst="rect">
            <a:avLst/>
          </a:prstGeom>
        </p:spPr>
      </p:pic>
      <p:sp>
        <p:nvSpPr>
          <p:cNvPr id="5" name="Google Shape;157;p31">
            <a:extLst>
              <a:ext uri="{FF2B5EF4-FFF2-40B4-BE49-F238E27FC236}">
                <a16:creationId xmlns:a16="http://schemas.microsoft.com/office/drawing/2014/main" id="{77D6B8B1-E09C-A8EB-548D-9399154BDE7D}"/>
              </a:ext>
            </a:extLst>
          </p:cNvPr>
          <p:cNvSpPr/>
          <p:nvPr/>
        </p:nvSpPr>
        <p:spPr>
          <a:xfrm>
            <a:off x="459248" y="3231528"/>
            <a:ext cx="2412595" cy="873910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1E6A53-8556-4706-87E7-C4D618C98F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6415" y="2866491"/>
            <a:ext cx="3524178" cy="924674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980A9C6F-CCF4-1869-5200-AA497B7442DA}"/>
              </a:ext>
            </a:extLst>
          </p:cNvPr>
          <p:cNvSpPr/>
          <p:nvPr/>
        </p:nvSpPr>
        <p:spPr>
          <a:xfrm>
            <a:off x="2428635" y="1756512"/>
            <a:ext cx="3481683" cy="873909"/>
          </a:xfrm>
          <a:prstGeom prst="wedgeRoundRectCallout">
            <a:avLst>
              <a:gd name="adj1" fmla="val -46755"/>
              <a:gd name="adj2" fmla="val 120584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Menu &gt; Built-ins &gt; Functions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DF8E15FE-BA74-8C8A-3B15-200A3764BEEB}"/>
              </a:ext>
            </a:extLst>
          </p:cNvPr>
          <p:cNvSpPr/>
          <p:nvPr/>
        </p:nvSpPr>
        <p:spPr>
          <a:xfrm>
            <a:off x="9206375" y="1704293"/>
            <a:ext cx="2541076" cy="708916"/>
          </a:xfrm>
          <a:prstGeom prst="wedgeRoundRectCallout">
            <a:avLst>
              <a:gd name="adj1" fmla="val -49438"/>
              <a:gd name="adj2" fmla="val 120603"/>
              <a:gd name="adj3" fmla="val 16667"/>
            </a:avLst>
          </a:prstGeom>
          <a:solidFill>
            <a:srgbClr val="0070C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Fns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… &gt; </a:t>
            </a:r>
            <a:r>
              <a:rPr lang="en-US" sz="2800" b="1" dirty="0" err="1">
                <a:solidFill>
                  <a:srgbClr val="FFFFFF"/>
                </a:solidFill>
                <a:latin typeface="Maiandra GD" panose="020E0502030308020204" pitchFamily="34" charset="0"/>
              </a:rPr>
              <a:t>Func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471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5600" y="1028700"/>
            <a:ext cx="6400800" cy="4800599"/>
          </a:xfrm>
          <a:prstGeom prst="rect">
            <a:avLst/>
          </a:prstGeom>
        </p:spPr>
      </p:pic>
      <p:sp>
        <p:nvSpPr>
          <p:cNvPr id="2" name="Google Shape;157;p31">
            <a:extLst>
              <a:ext uri="{FF2B5EF4-FFF2-40B4-BE49-F238E27FC236}">
                <a16:creationId xmlns:a16="http://schemas.microsoft.com/office/drawing/2014/main" id="{724B324A-9CA8-B162-FAB7-147C3AF51C2B}"/>
              </a:ext>
            </a:extLst>
          </p:cNvPr>
          <p:cNvSpPr/>
          <p:nvPr/>
        </p:nvSpPr>
        <p:spPr>
          <a:xfrm>
            <a:off x="2568538" y="3215811"/>
            <a:ext cx="3527461" cy="1037690"/>
          </a:xfrm>
          <a:prstGeom prst="ellipse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91433" rIns="91433" bIns="91433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30255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AC3F85-8781-7F95-BEC5-81BF988CD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8431" y="1028700"/>
            <a:ext cx="6400800" cy="48005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DD208D-B457-8FBA-9EA8-9789B1A6DD96}"/>
              </a:ext>
            </a:extLst>
          </p:cNvPr>
          <p:cNvSpPr txBox="1"/>
          <p:nvPr/>
        </p:nvSpPr>
        <p:spPr>
          <a:xfrm>
            <a:off x="7248418" y="1228396"/>
            <a:ext cx="456515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aiandra GD" panose="020E0502030308020204" pitchFamily="34" charset="0"/>
                <a:ea typeface="+mn-ea"/>
                <a:cs typeface="+mn-cs"/>
              </a:rPr>
              <a:t>Using the function and the variables that we just defined, when will the rocket reach its maximum height? What is the height?</a:t>
            </a:r>
          </a:p>
        </p:txBody>
      </p:sp>
    </p:spTree>
    <p:extLst>
      <p:ext uri="{BB962C8B-B14F-4D97-AF65-F5344CB8AC3E}">
        <p14:creationId xmlns:p14="http://schemas.microsoft.com/office/powerpoint/2010/main" val="26165493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D30909"/>
      </a:dk1>
      <a:lt1>
        <a:srgbClr val="FFFFFF"/>
      </a:lt1>
      <a:dk2>
        <a:srgbClr val="000000"/>
      </a:dk2>
      <a:lt2>
        <a:srgbClr val="EEEEEE"/>
      </a:lt2>
      <a:accent1>
        <a:srgbClr val="DE000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</TotalTime>
  <Words>377</Words>
  <Application>Microsoft Office PowerPoint</Application>
  <PresentationFormat>Widescreen</PresentationFormat>
  <Paragraphs>51</Paragraphs>
  <Slides>23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Aptos</vt:lpstr>
      <vt:lpstr>Aptos Display</vt:lpstr>
      <vt:lpstr>Arial</vt:lpstr>
      <vt:lpstr>Calibri</vt:lpstr>
      <vt:lpstr>Maiandra GD</vt:lpstr>
      <vt:lpstr>Office Theme</vt:lpstr>
      <vt:lpstr>Simple Light</vt:lpstr>
      <vt:lpstr>PowerPoint Presentation</vt:lpstr>
      <vt:lpstr>Start a New Program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 Pennell</dc:creator>
  <cp:lastModifiedBy>Adam Pennell</cp:lastModifiedBy>
  <cp:revision>1</cp:revision>
  <dcterms:created xsi:type="dcterms:W3CDTF">2024-04-20T14:23:24Z</dcterms:created>
  <dcterms:modified xsi:type="dcterms:W3CDTF">2024-04-23T02:23:30Z</dcterms:modified>
</cp:coreProperties>
</file>